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03" r:id="rId3"/>
    <p:sldId id="304" r:id="rId4"/>
    <p:sldId id="305" r:id="rId5"/>
    <p:sldId id="306" r:id="rId6"/>
    <p:sldId id="307" r:id="rId7"/>
    <p:sldId id="308" r:id="rId8"/>
    <p:sldId id="30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1.png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2.sv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1.png"/><Relationship Id="rId5" Type="http://schemas.openxmlformats.org/officeDocument/2006/relationships/tags" Target="../tags/tag5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51.xml"/><Relationship Id="rId9" Type="http://schemas.openxmlformats.org/officeDocument/2006/relationships/tags" Target="../tags/tag5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2.sv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6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2.sv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1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71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8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image" Target="../media/image2.svg"/><Relationship Id="rId2" Type="http://schemas.openxmlformats.org/officeDocument/2006/relationships/tags" Target="../tags/tag102.xml"/><Relationship Id="rId16" Type="http://schemas.openxmlformats.org/officeDocument/2006/relationships/image" Target="../media/image1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tags" Target="../tags/tag127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17" Type="http://schemas.openxmlformats.org/officeDocument/2006/relationships/image" Target="../media/image2.svg"/><Relationship Id="rId2" Type="http://schemas.openxmlformats.org/officeDocument/2006/relationships/tags" Target="../tags/tag116.xml"/><Relationship Id="rId16" Type="http://schemas.openxmlformats.org/officeDocument/2006/relationships/image" Target="../media/image1.png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5" Type="http://schemas.openxmlformats.org/officeDocument/2006/relationships/tags" Target="../tags/tag119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24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tags" Target="../tags/tag146.xml"/><Relationship Id="rId3" Type="http://schemas.openxmlformats.org/officeDocument/2006/relationships/tags" Target="../tags/tag131.xml"/><Relationship Id="rId21" Type="http://schemas.openxmlformats.org/officeDocument/2006/relationships/image" Target="../media/image2.svg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20" Type="http://schemas.openxmlformats.org/officeDocument/2006/relationships/image" Target="../media/image1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10" Type="http://schemas.openxmlformats.org/officeDocument/2006/relationships/tags" Target="../tags/tag138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tags" Target="../tags/tag159.xml"/><Relationship Id="rId18" Type="http://schemas.openxmlformats.org/officeDocument/2006/relationships/tags" Target="../tags/tag164.xml"/><Relationship Id="rId3" Type="http://schemas.openxmlformats.org/officeDocument/2006/relationships/tags" Target="../tags/tag149.xml"/><Relationship Id="rId21" Type="http://schemas.openxmlformats.org/officeDocument/2006/relationships/image" Target="../media/image2.svg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17" Type="http://schemas.openxmlformats.org/officeDocument/2006/relationships/tags" Target="../tags/tag163.xml"/><Relationship Id="rId2" Type="http://schemas.openxmlformats.org/officeDocument/2006/relationships/tags" Target="../tags/tag148.xml"/><Relationship Id="rId16" Type="http://schemas.openxmlformats.org/officeDocument/2006/relationships/tags" Target="../tags/tag162.xml"/><Relationship Id="rId20" Type="http://schemas.openxmlformats.org/officeDocument/2006/relationships/image" Target="../media/image1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5" Type="http://schemas.openxmlformats.org/officeDocument/2006/relationships/tags" Target="../tags/tag151.xml"/><Relationship Id="rId15" Type="http://schemas.openxmlformats.org/officeDocument/2006/relationships/tags" Target="../tags/tag161.xml"/><Relationship Id="rId10" Type="http://schemas.openxmlformats.org/officeDocument/2006/relationships/tags" Target="../tags/tag156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tags" Target="../tags/tag160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3" Type="http://schemas.openxmlformats.org/officeDocument/2006/relationships/tags" Target="../tags/tag167.xml"/><Relationship Id="rId21" Type="http://schemas.openxmlformats.org/officeDocument/2006/relationships/tags" Target="../tags/tag185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image" Target="../media/image2.svg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tags" Target="../tags/tag184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image" Target="../media/image1.png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slideMaster" Target="../slideMasters/slideMaster2.xml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tags" Target="../tags/tag186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18" Type="http://schemas.openxmlformats.org/officeDocument/2006/relationships/tags" Target="../tags/tag204.xml"/><Relationship Id="rId3" Type="http://schemas.openxmlformats.org/officeDocument/2006/relationships/tags" Target="../tags/tag189.xml"/><Relationship Id="rId21" Type="http://schemas.openxmlformats.org/officeDocument/2006/relationships/tags" Target="../tags/tag207.xml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tags" Target="../tags/tag203.xml"/><Relationship Id="rId25" Type="http://schemas.openxmlformats.org/officeDocument/2006/relationships/image" Target="../media/image2.svg"/><Relationship Id="rId2" Type="http://schemas.openxmlformats.org/officeDocument/2006/relationships/tags" Target="../tags/tag188.xml"/><Relationship Id="rId16" Type="http://schemas.openxmlformats.org/officeDocument/2006/relationships/tags" Target="../tags/tag202.xml"/><Relationship Id="rId20" Type="http://schemas.openxmlformats.org/officeDocument/2006/relationships/tags" Target="../tags/tag206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24" Type="http://schemas.openxmlformats.org/officeDocument/2006/relationships/image" Target="../media/image1.png"/><Relationship Id="rId5" Type="http://schemas.openxmlformats.org/officeDocument/2006/relationships/tags" Target="../tags/tag191.xml"/><Relationship Id="rId15" Type="http://schemas.openxmlformats.org/officeDocument/2006/relationships/tags" Target="../tags/tag201.xml"/><Relationship Id="rId23" Type="http://schemas.openxmlformats.org/officeDocument/2006/relationships/slideMaster" Target="../slideMasters/slideMaster2.xml"/><Relationship Id="rId10" Type="http://schemas.openxmlformats.org/officeDocument/2006/relationships/tags" Target="../tags/tag196.xml"/><Relationship Id="rId19" Type="http://schemas.openxmlformats.org/officeDocument/2006/relationships/tags" Target="../tags/tag205.xml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tags" Target="../tags/tag200.xml"/><Relationship Id="rId22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13" Type="http://schemas.openxmlformats.org/officeDocument/2006/relationships/tags" Target="../tags/tag221.xml"/><Relationship Id="rId18" Type="http://schemas.openxmlformats.org/officeDocument/2006/relationships/tags" Target="../tags/tag226.xml"/><Relationship Id="rId26" Type="http://schemas.openxmlformats.org/officeDocument/2006/relationships/tags" Target="../tags/tag234.xml"/><Relationship Id="rId3" Type="http://schemas.openxmlformats.org/officeDocument/2006/relationships/tags" Target="../tags/tag211.xml"/><Relationship Id="rId21" Type="http://schemas.openxmlformats.org/officeDocument/2006/relationships/tags" Target="../tags/tag229.xml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17" Type="http://schemas.openxmlformats.org/officeDocument/2006/relationships/tags" Target="../tags/tag225.xml"/><Relationship Id="rId25" Type="http://schemas.openxmlformats.org/officeDocument/2006/relationships/tags" Target="../tags/tag233.xml"/><Relationship Id="rId33" Type="http://schemas.openxmlformats.org/officeDocument/2006/relationships/image" Target="../media/image2.svg"/><Relationship Id="rId2" Type="http://schemas.openxmlformats.org/officeDocument/2006/relationships/tags" Target="../tags/tag210.xml"/><Relationship Id="rId16" Type="http://schemas.openxmlformats.org/officeDocument/2006/relationships/tags" Target="../tags/tag224.xml"/><Relationship Id="rId20" Type="http://schemas.openxmlformats.org/officeDocument/2006/relationships/tags" Target="../tags/tag228.xml"/><Relationship Id="rId29" Type="http://schemas.openxmlformats.org/officeDocument/2006/relationships/tags" Target="../tags/tag237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24" Type="http://schemas.openxmlformats.org/officeDocument/2006/relationships/tags" Target="../tags/tag232.xml"/><Relationship Id="rId32" Type="http://schemas.openxmlformats.org/officeDocument/2006/relationships/image" Target="../media/image1.png"/><Relationship Id="rId5" Type="http://schemas.openxmlformats.org/officeDocument/2006/relationships/tags" Target="../tags/tag213.xml"/><Relationship Id="rId15" Type="http://schemas.openxmlformats.org/officeDocument/2006/relationships/tags" Target="../tags/tag223.xml"/><Relationship Id="rId23" Type="http://schemas.openxmlformats.org/officeDocument/2006/relationships/tags" Target="../tags/tag231.xml"/><Relationship Id="rId28" Type="http://schemas.openxmlformats.org/officeDocument/2006/relationships/tags" Target="../tags/tag236.xml"/><Relationship Id="rId10" Type="http://schemas.openxmlformats.org/officeDocument/2006/relationships/tags" Target="../tags/tag218.xml"/><Relationship Id="rId19" Type="http://schemas.openxmlformats.org/officeDocument/2006/relationships/tags" Target="../tags/tag227.xml"/><Relationship Id="rId31" Type="http://schemas.openxmlformats.org/officeDocument/2006/relationships/slideMaster" Target="../slideMasters/slideMaster2.xml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tags" Target="../tags/tag222.xml"/><Relationship Id="rId22" Type="http://schemas.openxmlformats.org/officeDocument/2006/relationships/tags" Target="../tags/tag230.xml"/><Relationship Id="rId27" Type="http://schemas.openxmlformats.org/officeDocument/2006/relationships/tags" Target="../tags/tag235.xml"/><Relationship Id="rId30" Type="http://schemas.openxmlformats.org/officeDocument/2006/relationships/tags" Target="../tags/tag238.xml"/><Relationship Id="rId8" Type="http://schemas.openxmlformats.org/officeDocument/2006/relationships/tags" Target="../tags/tag216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13" Type="http://schemas.openxmlformats.org/officeDocument/2006/relationships/tags" Target="../tags/tag251.xml"/><Relationship Id="rId18" Type="http://schemas.openxmlformats.org/officeDocument/2006/relationships/tags" Target="../tags/tag256.xml"/><Relationship Id="rId3" Type="http://schemas.openxmlformats.org/officeDocument/2006/relationships/tags" Target="../tags/tag241.xml"/><Relationship Id="rId21" Type="http://schemas.openxmlformats.org/officeDocument/2006/relationships/image" Target="../media/image1.png"/><Relationship Id="rId7" Type="http://schemas.openxmlformats.org/officeDocument/2006/relationships/tags" Target="../tags/tag245.xml"/><Relationship Id="rId12" Type="http://schemas.openxmlformats.org/officeDocument/2006/relationships/tags" Target="../tags/tag250.xml"/><Relationship Id="rId17" Type="http://schemas.openxmlformats.org/officeDocument/2006/relationships/tags" Target="../tags/tag255.xml"/><Relationship Id="rId2" Type="http://schemas.openxmlformats.org/officeDocument/2006/relationships/tags" Target="../tags/tag240.xml"/><Relationship Id="rId16" Type="http://schemas.openxmlformats.org/officeDocument/2006/relationships/tags" Target="../tags/tag254.xml"/><Relationship Id="rId20" Type="http://schemas.openxmlformats.org/officeDocument/2006/relationships/slideMaster" Target="../slideMasters/slideMaster2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tags" Target="../tags/tag249.xml"/><Relationship Id="rId5" Type="http://schemas.openxmlformats.org/officeDocument/2006/relationships/tags" Target="../tags/tag243.xml"/><Relationship Id="rId15" Type="http://schemas.openxmlformats.org/officeDocument/2006/relationships/tags" Target="../tags/tag253.xml"/><Relationship Id="rId10" Type="http://schemas.openxmlformats.org/officeDocument/2006/relationships/tags" Target="../tags/tag248.xml"/><Relationship Id="rId19" Type="http://schemas.openxmlformats.org/officeDocument/2006/relationships/tags" Target="../tags/tag257.xml"/><Relationship Id="rId4" Type="http://schemas.openxmlformats.org/officeDocument/2006/relationships/tags" Target="../tags/tag242.xml"/><Relationship Id="rId9" Type="http://schemas.openxmlformats.org/officeDocument/2006/relationships/tags" Target="../tags/tag247.xml"/><Relationship Id="rId14" Type="http://schemas.openxmlformats.org/officeDocument/2006/relationships/tags" Target="../tags/tag252.xml"/><Relationship Id="rId22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65.xml"/><Relationship Id="rId13" Type="http://schemas.openxmlformats.org/officeDocument/2006/relationships/image" Target="../media/image1.png"/><Relationship Id="rId3" Type="http://schemas.openxmlformats.org/officeDocument/2006/relationships/tags" Target="../tags/tag260.xml"/><Relationship Id="rId7" Type="http://schemas.openxmlformats.org/officeDocument/2006/relationships/tags" Target="../tags/tag264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11" Type="http://schemas.openxmlformats.org/officeDocument/2006/relationships/tags" Target="../tags/tag268.xml"/><Relationship Id="rId5" Type="http://schemas.openxmlformats.org/officeDocument/2006/relationships/tags" Target="../tags/tag262.xml"/><Relationship Id="rId10" Type="http://schemas.openxmlformats.org/officeDocument/2006/relationships/tags" Target="../tags/tag267.xml"/><Relationship Id="rId4" Type="http://schemas.openxmlformats.org/officeDocument/2006/relationships/tags" Target="../tags/tag261.xml"/><Relationship Id="rId9" Type="http://schemas.openxmlformats.org/officeDocument/2006/relationships/tags" Target="../tags/tag266.xml"/><Relationship Id="rId1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18" Type="http://schemas.openxmlformats.org/officeDocument/2006/relationships/tags" Target="../tags/tag286.xml"/><Relationship Id="rId3" Type="http://schemas.openxmlformats.org/officeDocument/2006/relationships/tags" Target="../tags/tag271.xml"/><Relationship Id="rId21" Type="http://schemas.openxmlformats.org/officeDocument/2006/relationships/tags" Target="../tags/tag289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" Type="http://schemas.openxmlformats.org/officeDocument/2006/relationships/tags" Target="../tags/tag270.xml"/><Relationship Id="rId16" Type="http://schemas.openxmlformats.org/officeDocument/2006/relationships/tags" Target="../tags/tag284.xml"/><Relationship Id="rId20" Type="http://schemas.openxmlformats.org/officeDocument/2006/relationships/tags" Target="../tags/tag288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10" Type="http://schemas.openxmlformats.org/officeDocument/2006/relationships/tags" Target="../tags/tag278.xml"/><Relationship Id="rId19" Type="http://schemas.openxmlformats.org/officeDocument/2006/relationships/tags" Target="../tags/tag287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Relationship Id="rId22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97.xml"/><Relationship Id="rId13" Type="http://schemas.openxmlformats.org/officeDocument/2006/relationships/tags" Target="../tags/tag302.xml"/><Relationship Id="rId18" Type="http://schemas.openxmlformats.org/officeDocument/2006/relationships/tags" Target="../tags/tag307.xml"/><Relationship Id="rId3" Type="http://schemas.openxmlformats.org/officeDocument/2006/relationships/tags" Target="../tags/tag292.xml"/><Relationship Id="rId21" Type="http://schemas.openxmlformats.org/officeDocument/2006/relationships/tags" Target="../tags/tag310.xml"/><Relationship Id="rId7" Type="http://schemas.openxmlformats.org/officeDocument/2006/relationships/tags" Target="../tags/tag296.xml"/><Relationship Id="rId12" Type="http://schemas.openxmlformats.org/officeDocument/2006/relationships/tags" Target="../tags/tag301.xml"/><Relationship Id="rId17" Type="http://schemas.openxmlformats.org/officeDocument/2006/relationships/tags" Target="../tags/tag306.xml"/><Relationship Id="rId2" Type="http://schemas.openxmlformats.org/officeDocument/2006/relationships/tags" Target="../tags/tag291.xml"/><Relationship Id="rId16" Type="http://schemas.openxmlformats.org/officeDocument/2006/relationships/tags" Target="../tags/tag305.xml"/><Relationship Id="rId20" Type="http://schemas.openxmlformats.org/officeDocument/2006/relationships/tags" Target="../tags/tag309.xml"/><Relationship Id="rId1" Type="http://schemas.openxmlformats.org/officeDocument/2006/relationships/tags" Target="../tags/tag290.xml"/><Relationship Id="rId6" Type="http://schemas.openxmlformats.org/officeDocument/2006/relationships/tags" Target="../tags/tag295.xml"/><Relationship Id="rId11" Type="http://schemas.openxmlformats.org/officeDocument/2006/relationships/tags" Target="../tags/tag300.xml"/><Relationship Id="rId5" Type="http://schemas.openxmlformats.org/officeDocument/2006/relationships/tags" Target="../tags/tag294.xml"/><Relationship Id="rId15" Type="http://schemas.openxmlformats.org/officeDocument/2006/relationships/tags" Target="../tags/tag304.xml"/><Relationship Id="rId10" Type="http://schemas.openxmlformats.org/officeDocument/2006/relationships/tags" Target="../tags/tag299.xml"/><Relationship Id="rId19" Type="http://schemas.openxmlformats.org/officeDocument/2006/relationships/tags" Target="../tags/tag308.xml"/><Relationship Id="rId4" Type="http://schemas.openxmlformats.org/officeDocument/2006/relationships/tags" Target="../tags/tag293.xml"/><Relationship Id="rId9" Type="http://schemas.openxmlformats.org/officeDocument/2006/relationships/tags" Target="../tags/tag298.xml"/><Relationship Id="rId14" Type="http://schemas.openxmlformats.org/officeDocument/2006/relationships/tags" Target="../tags/tag303.xml"/><Relationship Id="rId22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3" Type="http://schemas.openxmlformats.org/officeDocument/2006/relationships/tags" Target="../tags/tag313.xml"/><Relationship Id="rId7" Type="http://schemas.openxmlformats.org/officeDocument/2006/relationships/tags" Target="../tags/tag317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image" Target="../media/image2.svg"/><Relationship Id="rId5" Type="http://schemas.openxmlformats.org/officeDocument/2006/relationships/tags" Target="../tags/tag315.xml"/><Relationship Id="rId10" Type="http://schemas.openxmlformats.org/officeDocument/2006/relationships/image" Target="../media/image1.png"/><Relationship Id="rId4" Type="http://schemas.openxmlformats.org/officeDocument/2006/relationships/tags" Target="../tags/tag31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326.xml"/><Relationship Id="rId3" Type="http://schemas.openxmlformats.org/officeDocument/2006/relationships/tags" Target="../tags/tag321.xml"/><Relationship Id="rId7" Type="http://schemas.openxmlformats.org/officeDocument/2006/relationships/tags" Target="../tags/tag325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11" Type="http://schemas.openxmlformats.org/officeDocument/2006/relationships/image" Target="../media/image2.svg"/><Relationship Id="rId5" Type="http://schemas.openxmlformats.org/officeDocument/2006/relationships/tags" Target="../tags/tag323.xml"/><Relationship Id="rId10" Type="http://schemas.openxmlformats.org/officeDocument/2006/relationships/image" Target="../media/image1.png"/><Relationship Id="rId4" Type="http://schemas.openxmlformats.org/officeDocument/2006/relationships/tags" Target="../tags/tag32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334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329.xml"/><Relationship Id="rId7" Type="http://schemas.openxmlformats.org/officeDocument/2006/relationships/tags" Target="../tags/tag333.xml"/><Relationship Id="rId12" Type="http://schemas.openxmlformats.org/officeDocument/2006/relationships/tags" Target="../tags/tag338.xml"/><Relationship Id="rId17" Type="http://schemas.openxmlformats.org/officeDocument/2006/relationships/image" Target="../media/image4.svg"/><Relationship Id="rId2" Type="http://schemas.openxmlformats.org/officeDocument/2006/relationships/tags" Target="../tags/tag328.xml"/><Relationship Id="rId16" Type="http://schemas.openxmlformats.org/officeDocument/2006/relationships/image" Target="../media/image3.png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11" Type="http://schemas.openxmlformats.org/officeDocument/2006/relationships/tags" Target="../tags/tag337.xml"/><Relationship Id="rId5" Type="http://schemas.openxmlformats.org/officeDocument/2006/relationships/tags" Target="../tags/tag331.xml"/><Relationship Id="rId15" Type="http://schemas.openxmlformats.org/officeDocument/2006/relationships/image" Target="../media/image2.svg"/><Relationship Id="rId10" Type="http://schemas.openxmlformats.org/officeDocument/2006/relationships/tags" Target="../tags/tag336.xml"/><Relationship Id="rId4" Type="http://schemas.openxmlformats.org/officeDocument/2006/relationships/tags" Target="../tags/tag330.xml"/><Relationship Id="rId9" Type="http://schemas.openxmlformats.org/officeDocument/2006/relationships/tags" Target="../tags/tag335.xml"/><Relationship Id="rId1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346.xml"/><Relationship Id="rId13" Type="http://schemas.openxmlformats.org/officeDocument/2006/relationships/tags" Target="../tags/tag351.xml"/><Relationship Id="rId18" Type="http://schemas.openxmlformats.org/officeDocument/2006/relationships/image" Target="../media/image2.svg"/><Relationship Id="rId3" Type="http://schemas.openxmlformats.org/officeDocument/2006/relationships/tags" Target="../tags/tag341.xml"/><Relationship Id="rId7" Type="http://schemas.openxmlformats.org/officeDocument/2006/relationships/tags" Target="../tags/tag345.xml"/><Relationship Id="rId12" Type="http://schemas.openxmlformats.org/officeDocument/2006/relationships/tags" Target="../tags/tag350.xml"/><Relationship Id="rId17" Type="http://schemas.openxmlformats.org/officeDocument/2006/relationships/image" Target="../media/image1.png"/><Relationship Id="rId2" Type="http://schemas.openxmlformats.org/officeDocument/2006/relationships/tags" Target="../tags/tag340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339.xml"/><Relationship Id="rId6" Type="http://schemas.openxmlformats.org/officeDocument/2006/relationships/tags" Target="../tags/tag344.xml"/><Relationship Id="rId11" Type="http://schemas.openxmlformats.org/officeDocument/2006/relationships/tags" Target="../tags/tag349.xml"/><Relationship Id="rId5" Type="http://schemas.openxmlformats.org/officeDocument/2006/relationships/tags" Target="../tags/tag343.xml"/><Relationship Id="rId15" Type="http://schemas.openxmlformats.org/officeDocument/2006/relationships/tags" Target="../tags/tag353.xml"/><Relationship Id="rId10" Type="http://schemas.openxmlformats.org/officeDocument/2006/relationships/tags" Target="../tags/tag348.xml"/><Relationship Id="rId4" Type="http://schemas.openxmlformats.org/officeDocument/2006/relationships/tags" Target="../tags/tag342.xml"/><Relationship Id="rId9" Type="http://schemas.openxmlformats.org/officeDocument/2006/relationships/tags" Target="../tags/tag347.xml"/><Relationship Id="rId14" Type="http://schemas.openxmlformats.org/officeDocument/2006/relationships/tags" Target="../tags/tag35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18" Type="http://schemas.openxmlformats.org/officeDocument/2006/relationships/tags" Target="../tags/tag371.xml"/><Relationship Id="rId3" Type="http://schemas.openxmlformats.org/officeDocument/2006/relationships/tags" Target="../tags/tag356.xml"/><Relationship Id="rId21" Type="http://schemas.openxmlformats.org/officeDocument/2006/relationships/image" Target="../media/image2.svg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tags" Target="../tags/tag370.xml"/><Relationship Id="rId2" Type="http://schemas.openxmlformats.org/officeDocument/2006/relationships/tags" Target="../tags/tag355.xml"/><Relationship Id="rId16" Type="http://schemas.openxmlformats.org/officeDocument/2006/relationships/tags" Target="../tags/tag369.xml"/><Relationship Id="rId20" Type="http://schemas.openxmlformats.org/officeDocument/2006/relationships/image" Target="../media/image1.png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10" Type="http://schemas.openxmlformats.org/officeDocument/2006/relationships/tags" Target="../tags/tag363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Relationship Id="rId22" Type="http://schemas.openxmlformats.org/officeDocument/2006/relationships/image" Target="../media/image5.jpe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379.xml"/><Relationship Id="rId13" Type="http://schemas.openxmlformats.org/officeDocument/2006/relationships/image" Target="../media/image2.svg"/><Relationship Id="rId3" Type="http://schemas.openxmlformats.org/officeDocument/2006/relationships/tags" Target="../tags/tag374.xml"/><Relationship Id="rId7" Type="http://schemas.openxmlformats.org/officeDocument/2006/relationships/tags" Target="../tags/tag378.xml"/><Relationship Id="rId12" Type="http://schemas.openxmlformats.org/officeDocument/2006/relationships/image" Target="../media/image1.png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6" Type="http://schemas.openxmlformats.org/officeDocument/2006/relationships/tags" Target="../tags/tag37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76.xml"/><Relationship Id="rId10" Type="http://schemas.openxmlformats.org/officeDocument/2006/relationships/tags" Target="../tags/tag381.xml"/><Relationship Id="rId4" Type="http://schemas.openxmlformats.org/officeDocument/2006/relationships/tags" Target="../tags/tag375.xml"/><Relationship Id="rId9" Type="http://schemas.openxmlformats.org/officeDocument/2006/relationships/tags" Target="../tags/tag380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89.xml"/><Relationship Id="rId13" Type="http://schemas.openxmlformats.org/officeDocument/2006/relationships/image" Target="../media/image2.svg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12" Type="http://schemas.openxmlformats.org/officeDocument/2006/relationships/image" Target="../media/image1.png"/><Relationship Id="rId2" Type="http://schemas.openxmlformats.org/officeDocument/2006/relationships/tags" Target="../tags/tag383.xml"/><Relationship Id="rId1" Type="http://schemas.openxmlformats.org/officeDocument/2006/relationships/tags" Target="../tags/tag382.xml"/><Relationship Id="rId6" Type="http://schemas.openxmlformats.org/officeDocument/2006/relationships/tags" Target="../tags/tag3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86.xml"/><Relationship Id="rId10" Type="http://schemas.openxmlformats.org/officeDocument/2006/relationships/tags" Target="../tags/tag391.xml"/><Relationship Id="rId4" Type="http://schemas.openxmlformats.org/officeDocument/2006/relationships/tags" Target="../tags/tag385.xml"/><Relationship Id="rId9" Type="http://schemas.openxmlformats.org/officeDocument/2006/relationships/tags" Target="../tags/tag39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399.xml"/><Relationship Id="rId13" Type="http://schemas.openxmlformats.org/officeDocument/2006/relationships/image" Target="../media/image2.svg"/><Relationship Id="rId3" Type="http://schemas.openxmlformats.org/officeDocument/2006/relationships/tags" Target="../tags/tag394.xml"/><Relationship Id="rId7" Type="http://schemas.openxmlformats.org/officeDocument/2006/relationships/tags" Target="../tags/tag398.xml"/><Relationship Id="rId12" Type="http://schemas.openxmlformats.org/officeDocument/2006/relationships/image" Target="../media/image1.png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tags" Target="../tags/tag39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96.xml"/><Relationship Id="rId10" Type="http://schemas.openxmlformats.org/officeDocument/2006/relationships/tags" Target="../tags/tag401.xml"/><Relationship Id="rId4" Type="http://schemas.openxmlformats.org/officeDocument/2006/relationships/tags" Target="../tags/tag395.xml"/><Relationship Id="rId9" Type="http://schemas.openxmlformats.org/officeDocument/2006/relationships/tags" Target="../tags/tag400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409.xml"/><Relationship Id="rId13" Type="http://schemas.openxmlformats.org/officeDocument/2006/relationships/image" Target="../media/image2.svg"/><Relationship Id="rId3" Type="http://schemas.openxmlformats.org/officeDocument/2006/relationships/tags" Target="../tags/tag404.xml"/><Relationship Id="rId7" Type="http://schemas.openxmlformats.org/officeDocument/2006/relationships/tags" Target="../tags/tag408.xml"/><Relationship Id="rId12" Type="http://schemas.openxmlformats.org/officeDocument/2006/relationships/image" Target="../media/image1.png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6" Type="http://schemas.openxmlformats.org/officeDocument/2006/relationships/tags" Target="../tags/tag40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06.xml"/><Relationship Id="rId10" Type="http://schemas.openxmlformats.org/officeDocument/2006/relationships/tags" Target="../tags/tag411.xml"/><Relationship Id="rId4" Type="http://schemas.openxmlformats.org/officeDocument/2006/relationships/tags" Target="../tags/tag405.xml"/><Relationship Id="rId9" Type="http://schemas.openxmlformats.org/officeDocument/2006/relationships/tags" Target="../tags/tag410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419.xml"/><Relationship Id="rId13" Type="http://schemas.openxmlformats.org/officeDocument/2006/relationships/tags" Target="../tags/tag424.xml"/><Relationship Id="rId18" Type="http://schemas.openxmlformats.org/officeDocument/2006/relationships/tags" Target="../tags/tag429.xml"/><Relationship Id="rId3" Type="http://schemas.openxmlformats.org/officeDocument/2006/relationships/tags" Target="../tags/tag414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418.xml"/><Relationship Id="rId12" Type="http://schemas.openxmlformats.org/officeDocument/2006/relationships/tags" Target="../tags/tag423.xml"/><Relationship Id="rId17" Type="http://schemas.openxmlformats.org/officeDocument/2006/relationships/tags" Target="../tags/tag428.xml"/><Relationship Id="rId2" Type="http://schemas.openxmlformats.org/officeDocument/2006/relationships/tags" Target="../tags/tag413.xml"/><Relationship Id="rId16" Type="http://schemas.openxmlformats.org/officeDocument/2006/relationships/tags" Target="../tags/tag427.xml"/><Relationship Id="rId20" Type="http://schemas.openxmlformats.org/officeDocument/2006/relationships/tags" Target="../tags/tag431.xml"/><Relationship Id="rId1" Type="http://schemas.openxmlformats.org/officeDocument/2006/relationships/tags" Target="../tags/tag412.xml"/><Relationship Id="rId6" Type="http://schemas.openxmlformats.org/officeDocument/2006/relationships/tags" Target="../tags/tag417.xml"/><Relationship Id="rId11" Type="http://schemas.openxmlformats.org/officeDocument/2006/relationships/tags" Target="../tags/tag422.xml"/><Relationship Id="rId5" Type="http://schemas.openxmlformats.org/officeDocument/2006/relationships/tags" Target="../tags/tag416.xml"/><Relationship Id="rId15" Type="http://schemas.openxmlformats.org/officeDocument/2006/relationships/tags" Target="../tags/tag426.xml"/><Relationship Id="rId23" Type="http://schemas.openxmlformats.org/officeDocument/2006/relationships/image" Target="../media/image2.svg"/><Relationship Id="rId10" Type="http://schemas.openxmlformats.org/officeDocument/2006/relationships/tags" Target="../tags/tag421.xml"/><Relationship Id="rId19" Type="http://schemas.openxmlformats.org/officeDocument/2006/relationships/tags" Target="../tags/tag430.xml"/><Relationship Id="rId4" Type="http://schemas.openxmlformats.org/officeDocument/2006/relationships/tags" Target="../tags/tag415.xml"/><Relationship Id="rId9" Type="http://schemas.openxmlformats.org/officeDocument/2006/relationships/tags" Target="../tags/tag420.xml"/><Relationship Id="rId14" Type="http://schemas.openxmlformats.org/officeDocument/2006/relationships/tags" Target="../tags/tag425.xml"/><Relationship Id="rId22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439.xml"/><Relationship Id="rId13" Type="http://schemas.openxmlformats.org/officeDocument/2006/relationships/tags" Target="../tags/tag444.xml"/><Relationship Id="rId18" Type="http://schemas.openxmlformats.org/officeDocument/2006/relationships/tags" Target="../tags/tag449.xml"/><Relationship Id="rId26" Type="http://schemas.openxmlformats.org/officeDocument/2006/relationships/slideMaster" Target="../slideMasters/slideMaster2.xml"/><Relationship Id="rId3" Type="http://schemas.openxmlformats.org/officeDocument/2006/relationships/tags" Target="../tags/tag434.xml"/><Relationship Id="rId21" Type="http://schemas.openxmlformats.org/officeDocument/2006/relationships/tags" Target="../tags/tag452.xml"/><Relationship Id="rId7" Type="http://schemas.openxmlformats.org/officeDocument/2006/relationships/tags" Target="../tags/tag438.xml"/><Relationship Id="rId12" Type="http://schemas.openxmlformats.org/officeDocument/2006/relationships/tags" Target="../tags/tag443.xml"/><Relationship Id="rId17" Type="http://schemas.openxmlformats.org/officeDocument/2006/relationships/tags" Target="../tags/tag448.xml"/><Relationship Id="rId25" Type="http://schemas.openxmlformats.org/officeDocument/2006/relationships/tags" Target="../tags/tag456.xml"/><Relationship Id="rId2" Type="http://schemas.openxmlformats.org/officeDocument/2006/relationships/tags" Target="../tags/tag433.xml"/><Relationship Id="rId16" Type="http://schemas.openxmlformats.org/officeDocument/2006/relationships/tags" Target="../tags/tag447.xml"/><Relationship Id="rId20" Type="http://schemas.openxmlformats.org/officeDocument/2006/relationships/tags" Target="../tags/tag451.xml"/><Relationship Id="rId1" Type="http://schemas.openxmlformats.org/officeDocument/2006/relationships/tags" Target="../tags/tag432.xml"/><Relationship Id="rId6" Type="http://schemas.openxmlformats.org/officeDocument/2006/relationships/tags" Target="../tags/tag437.xml"/><Relationship Id="rId11" Type="http://schemas.openxmlformats.org/officeDocument/2006/relationships/tags" Target="../tags/tag442.xml"/><Relationship Id="rId24" Type="http://schemas.openxmlformats.org/officeDocument/2006/relationships/tags" Target="../tags/tag455.xml"/><Relationship Id="rId5" Type="http://schemas.openxmlformats.org/officeDocument/2006/relationships/tags" Target="../tags/tag436.xml"/><Relationship Id="rId15" Type="http://schemas.openxmlformats.org/officeDocument/2006/relationships/tags" Target="../tags/tag446.xml"/><Relationship Id="rId23" Type="http://schemas.openxmlformats.org/officeDocument/2006/relationships/tags" Target="../tags/tag454.xml"/><Relationship Id="rId28" Type="http://schemas.openxmlformats.org/officeDocument/2006/relationships/image" Target="../media/image2.svg"/><Relationship Id="rId10" Type="http://schemas.openxmlformats.org/officeDocument/2006/relationships/tags" Target="../tags/tag441.xml"/><Relationship Id="rId19" Type="http://schemas.openxmlformats.org/officeDocument/2006/relationships/tags" Target="../tags/tag450.xml"/><Relationship Id="rId4" Type="http://schemas.openxmlformats.org/officeDocument/2006/relationships/tags" Target="../tags/tag435.xml"/><Relationship Id="rId9" Type="http://schemas.openxmlformats.org/officeDocument/2006/relationships/tags" Target="../tags/tag440.xml"/><Relationship Id="rId14" Type="http://schemas.openxmlformats.org/officeDocument/2006/relationships/tags" Target="../tags/tag445.xml"/><Relationship Id="rId22" Type="http://schemas.openxmlformats.org/officeDocument/2006/relationships/tags" Target="../tags/tag453.xml"/><Relationship Id="rId27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3" Type="http://schemas.openxmlformats.org/officeDocument/2006/relationships/tags" Target="../tags/tag469.xml"/><Relationship Id="rId18" Type="http://schemas.openxmlformats.org/officeDocument/2006/relationships/tags" Target="../tags/tag474.xml"/><Relationship Id="rId26" Type="http://schemas.openxmlformats.org/officeDocument/2006/relationships/tags" Target="../tags/tag482.xml"/><Relationship Id="rId3" Type="http://schemas.openxmlformats.org/officeDocument/2006/relationships/tags" Target="../tags/tag459.xml"/><Relationship Id="rId21" Type="http://schemas.openxmlformats.org/officeDocument/2006/relationships/tags" Target="../tags/tag477.xml"/><Relationship Id="rId7" Type="http://schemas.openxmlformats.org/officeDocument/2006/relationships/tags" Target="../tags/tag463.xml"/><Relationship Id="rId12" Type="http://schemas.openxmlformats.org/officeDocument/2006/relationships/tags" Target="../tags/tag468.xml"/><Relationship Id="rId17" Type="http://schemas.openxmlformats.org/officeDocument/2006/relationships/tags" Target="../tags/tag473.xml"/><Relationship Id="rId25" Type="http://schemas.openxmlformats.org/officeDocument/2006/relationships/tags" Target="../tags/tag481.xml"/><Relationship Id="rId33" Type="http://schemas.openxmlformats.org/officeDocument/2006/relationships/image" Target="../media/image2.svg"/><Relationship Id="rId2" Type="http://schemas.openxmlformats.org/officeDocument/2006/relationships/tags" Target="../tags/tag458.xml"/><Relationship Id="rId16" Type="http://schemas.openxmlformats.org/officeDocument/2006/relationships/tags" Target="../tags/tag472.xml"/><Relationship Id="rId20" Type="http://schemas.openxmlformats.org/officeDocument/2006/relationships/tags" Target="../tags/tag476.xml"/><Relationship Id="rId29" Type="http://schemas.openxmlformats.org/officeDocument/2006/relationships/tags" Target="../tags/tag485.xml"/><Relationship Id="rId1" Type="http://schemas.openxmlformats.org/officeDocument/2006/relationships/tags" Target="../tags/tag457.xml"/><Relationship Id="rId6" Type="http://schemas.openxmlformats.org/officeDocument/2006/relationships/tags" Target="../tags/tag462.xml"/><Relationship Id="rId11" Type="http://schemas.openxmlformats.org/officeDocument/2006/relationships/tags" Target="../tags/tag467.xml"/><Relationship Id="rId24" Type="http://schemas.openxmlformats.org/officeDocument/2006/relationships/tags" Target="../tags/tag480.xml"/><Relationship Id="rId32" Type="http://schemas.openxmlformats.org/officeDocument/2006/relationships/image" Target="../media/image1.png"/><Relationship Id="rId5" Type="http://schemas.openxmlformats.org/officeDocument/2006/relationships/tags" Target="../tags/tag461.xml"/><Relationship Id="rId15" Type="http://schemas.openxmlformats.org/officeDocument/2006/relationships/tags" Target="../tags/tag471.xml"/><Relationship Id="rId23" Type="http://schemas.openxmlformats.org/officeDocument/2006/relationships/tags" Target="../tags/tag479.xml"/><Relationship Id="rId28" Type="http://schemas.openxmlformats.org/officeDocument/2006/relationships/tags" Target="../tags/tag484.xml"/><Relationship Id="rId10" Type="http://schemas.openxmlformats.org/officeDocument/2006/relationships/tags" Target="../tags/tag466.xml"/><Relationship Id="rId19" Type="http://schemas.openxmlformats.org/officeDocument/2006/relationships/tags" Target="../tags/tag475.xml"/><Relationship Id="rId31" Type="http://schemas.openxmlformats.org/officeDocument/2006/relationships/slideMaster" Target="../slideMasters/slideMaster2.xml"/><Relationship Id="rId4" Type="http://schemas.openxmlformats.org/officeDocument/2006/relationships/tags" Target="../tags/tag460.xml"/><Relationship Id="rId9" Type="http://schemas.openxmlformats.org/officeDocument/2006/relationships/tags" Target="../tags/tag465.xml"/><Relationship Id="rId14" Type="http://schemas.openxmlformats.org/officeDocument/2006/relationships/tags" Target="../tags/tag470.xml"/><Relationship Id="rId22" Type="http://schemas.openxmlformats.org/officeDocument/2006/relationships/tags" Target="../tags/tag478.xml"/><Relationship Id="rId27" Type="http://schemas.openxmlformats.org/officeDocument/2006/relationships/tags" Target="../tags/tag483.xml"/><Relationship Id="rId30" Type="http://schemas.openxmlformats.org/officeDocument/2006/relationships/tags" Target="../tags/tag486.xml"/><Relationship Id="rId8" Type="http://schemas.openxmlformats.org/officeDocument/2006/relationships/tags" Target="../tags/tag464.xml"/></Relationships>
</file>

<file path=ppt/slideLayouts/_rels/slideLayout45.xml.rels><?xml version="1.0" encoding="UTF-8" standalone="yes"?>
<Relationships xmlns="http://schemas.openxmlformats.org/package/2006/relationships"><Relationship Id="rId13" Type="http://schemas.openxmlformats.org/officeDocument/2006/relationships/tags" Target="../tags/tag499.xml"/><Relationship Id="rId18" Type="http://schemas.openxmlformats.org/officeDocument/2006/relationships/tags" Target="../tags/tag504.xml"/><Relationship Id="rId26" Type="http://schemas.openxmlformats.org/officeDocument/2006/relationships/tags" Target="../tags/tag512.xml"/><Relationship Id="rId39" Type="http://schemas.openxmlformats.org/officeDocument/2006/relationships/image" Target="../media/image5.jpeg"/><Relationship Id="rId21" Type="http://schemas.openxmlformats.org/officeDocument/2006/relationships/tags" Target="../tags/tag507.xml"/><Relationship Id="rId34" Type="http://schemas.openxmlformats.org/officeDocument/2006/relationships/tags" Target="../tags/tag520.xml"/><Relationship Id="rId7" Type="http://schemas.openxmlformats.org/officeDocument/2006/relationships/tags" Target="../tags/tag493.xml"/><Relationship Id="rId12" Type="http://schemas.openxmlformats.org/officeDocument/2006/relationships/tags" Target="../tags/tag498.xml"/><Relationship Id="rId17" Type="http://schemas.openxmlformats.org/officeDocument/2006/relationships/tags" Target="../tags/tag503.xml"/><Relationship Id="rId25" Type="http://schemas.openxmlformats.org/officeDocument/2006/relationships/tags" Target="../tags/tag511.xml"/><Relationship Id="rId33" Type="http://schemas.openxmlformats.org/officeDocument/2006/relationships/tags" Target="../tags/tag519.xml"/><Relationship Id="rId38" Type="http://schemas.openxmlformats.org/officeDocument/2006/relationships/image" Target="../media/image2.svg"/><Relationship Id="rId2" Type="http://schemas.openxmlformats.org/officeDocument/2006/relationships/tags" Target="../tags/tag488.xml"/><Relationship Id="rId16" Type="http://schemas.openxmlformats.org/officeDocument/2006/relationships/tags" Target="../tags/tag502.xml"/><Relationship Id="rId20" Type="http://schemas.openxmlformats.org/officeDocument/2006/relationships/tags" Target="../tags/tag506.xml"/><Relationship Id="rId29" Type="http://schemas.openxmlformats.org/officeDocument/2006/relationships/tags" Target="../tags/tag515.xml"/><Relationship Id="rId1" Type="http://schemas.openxmlformats.org/officeDocument/2006/relationships/tags" Target="../tags/tag487.xml"/><Relationship Id="rId6" Type="http://schemas.openxmlformats.org/officeDocument/2006/relationships/tags" Target="../tags/tag492.xml"/><Relationship Id="rId11" Type="http://schemas.openxmlformats.org/officeDocument/2006/relationships/tags" Target="../tags/tag497.xml"/><Relationship Id="rId24" Type="http://schemas.openxmlformats.org/officeDocument/2006/relationships/tags" Target="../tags/tag510.xml"/><Relationship Id="rId32" Type="http://schemas.openxmlformats.org/officeDocument/2006/relationships/tags" Target="../tags/tag518.xml"/><Relationship Id="rId37" Type="http://schemas.openxmlformats.org/officeDocument/2006/relationships/image" Target="../media/image1.png"/><Relationship Id="rId5" Type="http://schemas.openxmlformats.org/officeDocument/2006/relationships/tags" Target="../tags/tag491.xml"/><Relationship Id="rId15" Type="http://schemas.openxmlformats.org/officeDocument/2006/relationships/tags" Target="../tags/tag501.xml"/><Relationship Id="rId23" Type="http://schemas.openxmlformats.org/officeDocument/2006/relationships/tags" Target="../tags/tag509.xml"/><Relationship Id="rId28" Type="http://schemas.openxmlformats.org/officeDocument/2006/relationships/tags" Target="../tags/tag514.xml"/><Relationship Id="rId36" Type="http://schemas.openxmlformats.org/officeDocument/2006/relationships/slideMaster" Target="../slideMasters/slideMaster2.xml"/><Relationship Id="rId10" Type="http://schemas.openxmlformats.org/officeDocument/2006/relationships/tags" Target="../tags/tag496.xml"/><Relationship Id="rId19" Type="http://schemas.openxmlformats.org/officeDocument/2006/relationships/tags" Target="../tags/tag505.xml"/><Relationship Id="rId31" Type="http://schemas.openxmlformats.org/officeDocument/2006/relationships/tags" Target="../tags/tag517.xml"/><Relationship Id="rId4" Type="http://schemas.openxmlformats.org/officeDocument/2006/relationships/tags" Target="../tags/tag490.xml"/><Relationship Id="rId9" Type="http://schemas.openxmlformats.org/officeDocument/2006/relationships/tags" Target="../tags/tag495.xml"/><Relationship Id="rId14" Type="http://schemas.openxmlformats.org/officeDocument/2006/relationships/tags" Target="../tags/tag500.xml"/><Relationship Id="rId22" Type="http://schemas.openxmlformats.org/officeDocument/2006/relationships/tags" Target="../tags/tag508.xml"/><Relationship Id="rId27" Type="http://schemas.openxmlformats.org/officeDocument/2006/relationships/tags" Target="../tags/tag513.xml"/><Relationship Id="rId30" Type="http://schemas.openxmlformats.org/officeDocument/2006/relationships/tags" Target="../tags/tag516.xml"/><Relationship Id="rId35" Type="http://schemas.openxmlformats.org/officeDocument/2006/relationships/tags" Target="../tags/tag521.xml"/><Relationship Id="rId8" Type="http://schemas.openxmlformats.org/officeDocument/2006/relationships/tags" Target="../tags/tag494.xml"/><Relationship Id="rId3" Type="http://schemas.openxmlformats.org/officeDocument/2006/relationships/tags" Target="../tags/tag489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529.xml"/><Relationship Id="rId13" Type="http://schemas.openxmlformats.org/officeDocument/2006/relationships/tags" Target="../tags/tag534.xml"/><Relationship Id="rId18" Type="http://schemas.openxmlformats.org/officeDocument/2006/relationships/tags" Target="../tags/tag539.xml"/><Relationship Id="rId3" Type="http://schemas.openxmlformats.org/officeDocument/2006/relationships/tags" Target="../tags/tag524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528.xml"/><Relationship Id="rId12" Type="http://schemas.openxmlformats.org/officeDocument/2006/relationships/tags" Target="../tags/tag533.xml"/><Relationship Id="rId17" Type="http://schemas.openxmlformats.org/officeDocument/2006/relationships/tags" Target="../tags/tag538.xml"/><Relationship Id="rId2" Type="http://schemas.openxmlformats.org/officeDocument/2006/relationships/tags" Target="../tags/tag523.xml"/><Relationship Id="rId16" Type="http://schemas.openxmlformats.org/officeDocument/2006/relationships/tags" Target="../tags/tag537.xml"/><Relationship Id="rId20" Type="http://schemas.openxmlformats.org/officeDocument/2006/relationships/tags" Target="../tags/tag541.xml"/><Relationship Id="rId1" Type="http://schemas.openxmlformats.org/officeDocument/2006/relationships/tags" Target="../tags/tag522.xml"/><Relationship Id="rId6" Type="http://schemas.openxmlformats.org/officeDocument/2006/relationships/tags" Target="../tags/tag527.xml"/><Relationship Id="rId11" Type="http://schemas.openxmlformats.org/officeDocument/2006/relationships/tags" Target="../tags/tag532.xml"/><Relationship Id="rId24" Type="http://schemas.openxmlformats.org/officeDocument/2006/relationships/image" Target="../media/image5.jpeg"/><Relationship Id="rId5" Type="http://schemas.openxmlformats.org/officeDocument/2006/relationships/tags" Target="../tags/tag526.xml"/><Relationship Id="rId15" Type="http://schemas.openxmlformats.org/officeDocument/2006/relationships/tags" Target="../tags/tag536.xml"/><Relationship Id="rId23" Type="http://schemas.openxmlformats.org/officeDocument/2006/relationships/image" Target="../media/image2.svg"/><Relationship Id="rId10" Type="http://schemas.openxmlformats.org/officeDocument/2006/relationships/tags" Target="../tags/tag531.xml"/><Relationship Id="rId19" Type="http://schemas.openxmlformats.org/officeDocument/2006/relationships/tags" Target="../tags/tag540.xml"/><Relationship Id="rId4" Type="http://schemas.openxmlformats.org/officeDocument/2006/relationships/tags" Target="../tags/tag525.xml"/><Relationship Id="rId9" Type="http://schemas.openxmlformats.org/officeDocument/2006/relationships/tags" Target="../tags/tag530.xml"/><Relationship Id="rId14" Type="http://schemas.openxmlformats.org/officeDocument/2006/relationships/tags" Target="../tags/tag535.xml"/><Relationship Id="rId22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549.xml"/><Relationship Id="rId13" Type="http://schemas.openxmlformats.org/officeDocument/2006/relationships/tags" Target="../tags/tag554.xml"/><Relationship Id="rId18" Type="http://schemas.openxmlformats.org/officeDocument/2006/relationships/tags" Target="../tags/tag559.xml"/><Relationship Id="rId26" Type="http://schemas.openxmlformats.org/officeDocument/2006/relationships/slideMaster" Target="../slideMasters/slideMaster2.xml"/><Relationship Id="rId3" Type="http://schemas.openxmlformats.org/officeDocument/2006/relationships/tags" Target="../tags/tag544.xml"/><Relationship Id="rId21" Type="http://schemas.openxmlformats.org/officeDocument/2006/relationships/tags" Target="../tags/tag562.xml"/><Relationship Id="rId7" Type="http://schemas.openxmlformats.org/officeDocument/2006/relationships/tags" Target="../tags/tag548.xml"/><Relationship Id="rId12" Type="http://schemas.openxmlformats.org/officeDocument/2006/relationships/tags" Target="../tags/tag553.xml"/><Relationship Id="rId17" Type="http://schemas.openxmlformats.org/officeDocument/2006/relationships/tags" Target="../tags/tag558.xml"/><Relationship Id="rId25" Type="http://schemas.openxmlformats.org/officeDocument/2006/relationships/tags" Target="../tags/tag566.xml"/><Relationship Id="rId2" Type="http://schemas.openxmlformats.org/officeDocument/2006/relationships/tags" Target="../tags/tag543.xml"/><Relationship Id="rId16" Type="http://schemas.openxmlformats.org/officeDocument/2006/relationships/tags" Target="../tags/tag557.xml"/><Relationship Id="rId20" Type="http://schemas.openxmlformats.org/officeDocument/2006/relationships/tags" Target="../tags/tag561.xml"/><Relationship Id="rId29" Type="http://schemas.openxmlformats.org/officeDocument/2006/relationships/image" Target="../media/image5.jpeg"/><Relationship Id="rId1" Type="http://schemas.openxmlformats.org/officeDocument/2006/relationships/tags" Target="../tags/tag542.xml"/><Relationship Id="rId6" Type="http://schemas.openxmlformats.org/officeDocument/2006/relationships/tags" Target="../tags/tag547.xml"/><Relationship Id="rId11" Type="http://schemas.openxmlformats.org/officeDocument/2006/relationships/tags" Target="../tags/tag552.xml"/><Relationship Id="rId24" Type="http://schemas.openxmlformats.org/officeDocument/2006/relationships/tags" Target="../tags/tag565.xml"/><Relationship Id="rId5" Type="http://schemas.openxmlformats.org/officeDocument/2006/relationships/tags" Target="../tags/tag546.xml"/><Relationship Id="rId15" Type="http://schemas.openxmlformats.org/officeDocument/2006/relationships/tags" Target="../tags/tag556.xml"/><Relationship Id="rId23" Type="http://schemas.openxmlformats.org/officeDocument/2006/relationships/tags" Target="../tags/tag564.xml"/><Relationship Id="rId28" Type="http://schemas.openxmlformats.org/officeDocument/2006/relationships/image" Target="../media/image2.svg"/><Relationship Id="rId10" Type="http://schemas.openxmlformats.org/officeDocument/2006/relationships/tags" Target="../tags/tag551.xml"/><Relationship Id="rId19" Type="http://schemas.openxmlformats.org/officeDocument/2006/relationships/tags" Target="../tags/tag560.xml"/><Relationship Id="rId4" Type="http://schemas.openxmlformats.org/officeDocument/2006/relationships/tags" Target="../tags/tag545.xml"/><Relationship Id="rId9" Type="http://schemas.openxmlformats.org/officeDocument/2006/relationships/tags" Target="../tags/tag550.xml"/><Relationship Id="rId14" Type="http://schemas.openxmlformats.org/officeDocument/2006/relationships/tags" Target="../tags/tag555.xml"/><Relationship Id="rId22" Type="http://schemas.openxmlformats.org/officeDocument/2006/relationships/tags" Target="../tags/tag563.xml"/><Relationship Id="rId27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13" Type="http://schemas.openxmlformats.org/officeDocument/2006/relationships/tags" Target="../tags/tag579.xml"/><Relationship Id="rId18" Type="http://schemas.openxmlformats.org/officeDocument/2006/relationships/tags" Target="../tags/tag584.xml"/><Relationship Id="rId26" Type="http://schemas.openxmlformats.org/officeDocument/2006/relationships/tags" Target="../tags/tag592.xml"/><Relationship Id="rId3" Type="http://schemas.openxmlformats.org/officeDocument/2006/relationships/tags" Target="../tags/tag569.xml"/><Relationship Id="rId21" Type="http://schemas.openxmlformats.org/officeDocument/2006/relationships/tags" Target="../tags/tag587.xml"/><Relationship Id="rId34" Type="http://schemas.openxmlformats.org/officeDocument/2006/relationships/image" Target="../media/image5.jpeg"/><Relationship Id="rId7" Type="http://schemas.openxmlformats.org/officeDocument/2006/relationships/tags" Target="../tags/tag573.xml"/><Relationship Id="rId12" Type="http://schemas.openxmlformats.org/officeDocument/2006/relationships/tags" Target="../tags/tag578.xml"/><Relationship Id="rId17" Type="http://schemas.openxmlformats.org/officeDocument/2006/relationships/tags" Target="../tags/tag583.xml"/><Relationship Id="rId25" Type="http://schemas.openxmlformats.org/officeDocument/2006/relationships/tags" Target="../tags/tag591.xml"/><Relationship Id="rId33" Type="http://schemas.openxmlformats.org/officeDocument/2006/relationships/image" Target="../media/image2.svg"/><Relationship Id="rId2" Type="http://schemas.openxmlformats.org/officeDocument/2006/relationships/tags" Target="../tags/tag568.xml"/><Relationship Id="rId16" Type="http://schemas.openxmlformats.org/officeDocument/2006/relationships/tags" Target="../tags/tag582.xml"/><Relationship Id="rId20" Type="http://schemas.openxmlformats.org/officeDocument/2006/relationships/tags" Target="../tags/tag586.xml"/><Relationship Id="rId29" Type="http://schemas.openxmlformats.org/officeDocument/2006/relationships/tags" Target="../tags/tag595.xml"/><Relationship Id="rId1" Type="http://schemas.openxmlformats.org/officeDocument/2006/relationships/tags" Target="../tags/tag567.xml"/><Relationship Id="rId6" Type="http://schemas.openxmlformats.org/officeDocument/2006/relationships/tags" Target="../tags/tag572.xml"/><Relationship Id="rId11" Type="http://schemas.openxmlformats.org/officeDocument/2006/relationships/tags" Target="../tags/tag577.xml"/><Relationship Id="rId24" Type="http://schemas.openxmlformats.org/officeDocument/2006/relationships/tags" Target="../tags/tag590.xml"/><Relationship Id="rId32" Type="http://schemas.openxmlformats.org/officeDocument/2006/relationships/image" Target="../media/image1.png"/><Relationship Id="rId5" Type="http://schemas.openxmlformats.org/officeDocument/2006/relationships/tags" Target="../tags/tag571.xml"/><Relationship Id="rId15" Type="http://schemas.openxmlformats.org/officeDocument/2006/relationships/tags" Target="../tags/tag581.xml"/><Relationship Id="rId23" Type="http://schemas.openxmlformats.org/officeDocument/2006/relationships/tags" Target="../tags/tag589.xml"/><Relationship Id="rId28" Type="http://schemas.openxmlformats.org/officeDocument/2006/relationships/tags" Target="../tags/tag594.xml"/><Relationship Id="rId10" Type="http://schemas.openxmlformats.org/officeDocument/2006/relationships/tags" Target="../tags/tag576.xml"/><Relationship Id="rId19" Type="http://schemas.openxmlformats.org/officeDocument/2006/relationships/tags" Target="../tags/tag585.xml"/><Relationship Id="rId31" Type="http://schemas.openxmlformats.org/officeDocument/2006/relationships/slideMaster" Target="../slideMasters/slideMaster2.xml"/><Relationship Id="rId4" Type="http://schemas.openxmlformats.org/officeDocument/2006/relationships/tags" Target="../tags/tag570.xml"/><Relationship Id="rId9" Type="http://schemas.openxmlformats.org/officeDocument/2006/relationships/tags" Target="../tags/tag575.xml"/><Relationship Id="rId14" Type="http://schemas.openxmlformats.org/officeDocument/2006/relationships/tags" Target="../tags/tag580.xml"/><Relationship Id="rId22" Type="http://schemas.openxmlformats.org/officeDocument/2006/relationships/tags" Target="../tags/tag588.xml"/><Relationship Id="rId27" Type="http://schemas.openxmlformats.org/officeDocument/2006/relationships/tags" Target="../tags/tag593.xml"/><Relationship Id="rId30" Type="http://schemas.openxmlformats.org/officeDocument/2006/relationships/tags" Target="../tags/tag596.xml"/><Relationship Id="rId8" Type="http://schemas.openxmlformats.org/officeDocument/2006/relationships/tags" Target="../tags/tag574.xml"/></Relationships>
</file>

<file path=ppt/slideLayouts/_rels/slideLayout49.xml.rels><?xml version="1.0" encoding="UTF-8" standalone="yes"?>
<Relationships xmlns="http://schemas.openxmlformats.org/package/2006/relationships"><Relationship Id="rId13" Type="http://schemas.openxmlformats.org/officeDocument/2006/relationships/tags" Target="../tags/tag609.xml"/><Relationship Id="rId18" Type="http://schemas.openxmlformats.org/officeDocument/2006/relationships/tags" Target="../tags/tag614.xml"/><Relationship Id="rId26" Type="http://schemas.openxmlformats.org/officeDocument/2006/relationships/tags" Target="../tags/tag622.xml"/><Relationship Id="rId39" Type="http://schemas.openxmlformats.org/officeDocument/2006/relationships/image" Target="../media/image5.jpeg"/><Relationship Id="rId21" Type="http://schemas.openxmlformats.org/officeDocument/2006/relationships/tags" Target="../tags/tag617.xml"/><Relationship Id="rId34" Type="http://schemas.openxmlformats.org/officeDocument/2006/relationships/tags" Target="../tags/tag630.xml"/><Relationship Id="rId7" Type="http://schemas.openxmlformats.org/officeDocument/2006/relationships/tags" Target="../tags/tag603.xml"/><Relationship Id="rId12" Type="http://schemas.openxmlformats.org/officeDocument/2006/relationships/tags" Target="../tags/tag608.xml"/><Relationship Id="rId17" Type="http://schemas.openxmlformats.org/officeDocument/2006/relationships/tags" Target="../tags/tag613.xml"/><Relationship Id="rId25" Type="http://schemas.openxmlformats.org/officeDocument/2006/relationships/tags" Target="../tags/tag621.xml"/><Relationship Id="rId33" Type="http://schemas.openxmlformats.org/officeDocument/2006/relationships/tags" Target="../tags/tag629.xml"/><Relationship Id="rId38" Type="http://schemas.openxmlformats.org/officeDocument/2006/relationships/image" Target="../media/image2.svg"/><Relationship Id="rId2" Type="http://schemas.openxmlformats.org/officeDocument/2006/relationships/tags" Target="../tags/tag598.xml"/><Relationship Id="rId16" Type="http://schemas.openxmlformats.org/officeDocument/2006/relationships/tags" Target="../tags/tag612.xml"/><Relationship Id="rId20" Type="http://schemas.openxmlformats.org/officeDocument/2006/relationships/tags" Target="../tags/tag616.xml"/><Relationship Id="rId29" Type="http://schemas.openxmlformats.org/officeDocument/2006/relationships/tags" Target="../tags/tag625.xml"/><Relationship Id="rId1" Type="http://schemas.openxmlformats.org/officeDocument/2006/relationships/tags" Target="../tags/tag597.xml"/><Relationship Id="rId6" Type="http://schemas.openxmlformats.org/officeDocument/2006/relationships/tags" Target="../tags/tag602.xml"/><Relationship Id="rId11" Type="http://schemas.openxmlformats.org/officeDocument/2006/relationships/tags" Target="../tags/tag607.xml"/><Relationship Id="rId24" Type="http://schemas.openxmlformats.org/officeDocument/2006/relationships/tags" Target="../tags/tag620.xml"/><Relationship Id="rId32" Type="http://schemas.openxmlformats.org/officeDocument/2006/relationships/tags" Target="../tags/tag628.xml"/><Relationship Id="rId37" Type="http://schemas.openxmlformats.org/officeDocument/2006/relationships/image" Target="../media/image1.png"/><Relationship Id="rId5" Type="http://schemas.openxmlformats.org/officeDocument/2006/relationships/tags" Target="../tags/tag601.xml"/><Relationship Id="rId15" Type="http://schemas.openxmlformats.org/officeDocument/2006/relationships/tags" Target="../tags/tag611.xml"/><Relationship Id="rId23" Type="http://schemas.openxmlformats.org/officeDocument/2006/relationships/tags" Target="../tags/tag619.xml"/><Relationship Id="rId28" Type="http://schemas.openxmlformats.org/officeDocument/2006/relationships/tags" Target="../tags/tag624.xml"/><Relationship Id="rId36" Type="http://schemas.openxmlformats.org/officeDocument/2006/relationships/slideMaster" Target="../slideMasters/slideMaster2.xml"/><Relationship Id="rId10" Type="http://schemas.openxmlformats.org/officeDocument/2006/relationships/tags" Target="../tags/tag606.xml"/><Relationship Id="rId19" Type="http://schemas.openxmlformats.org/officeDocument/2006/relationships/tags" Target="../tags/tag615.xml"/><Relationship Id="rId31" Type="http://schemas.openxmlformats.org/officeDocument/2006/relationships/tags" Target="../tags/tag627.xml"/><Relationship Id="rId4" Type="http://schemas.openxmlformats.org/officeDocument/2006/relationships/tags" Target="../tags/tag600.xml"/><Relationship Id="rId9" Type="http://schemas.openxmlformats.org/officeDocument/2006/relationships/tags" Target="../tags/tag605.xml"/><Relationship Id="rId14" Type="http://schemas.openxmlformats.org/officeDocument/2006/relationships/tags" Target="../tags/tag610.xml"/><Relationship Id="rId22" Type="http://schemas.openxmlformats.org/officeDocument/2006/relationships/tags" Target="../tags/tag618.xml"/><Relationship Id="rId27" Type="http://schemas.openxmlformats.org/officeDocument/2006/relationships/tags" Target="../tags/tag623.xml"/><Relationship Id="rId30" Type="http://schemas.openxmlformats.org/officeDocument/2006/relationships/tags" Target="../tags/tag626.xml"/><Relationship Id="rId35" Type="http://schemas.openxmlformats.org/officeDocument/2006/relationships/tags" Target="../tags/tag631.xml"/><Relationship Id="rId8" Type="http://schemas.openxmlformats.org/officeDocument/2006/relationships/tags" Target="../tags/tag604.xml"/><Relationship Id="rId3" Type="http://schemas.openxmlformats.org/officeDocument/2006/relationships/tags" Target="../tags/tag59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3" Type="http://schemas.openxmlformats.org/officeDocument/2006/relationships/tags" Target="../tags/tag644.xml"/><Relationship Id="rId18" Type="http://schemas.openxmlformats.org/officeDocument/2006/relationships/tags" Target="../tags/tag649.xml"/><Relationship Id="rId26" Type="http://schemas.openxmlformats.org/officeDocument/2006/relationships/image" Target="../media/image7.svg"/><Relationship Id="rId3" Type="http://schemas.openxmlformats.org/officeDocument/2006/relationships/tags" Target="../tags/tag634.xml"/><Relationship Id="rId21" Type="http://schemas.openxmlformats.org/officeDocument/2006/relationships/tags" Target="../tags/tag652.xml"/><Relationship Id="rId34" Type="http://schemas.openxmlformats.org/officeDocument/2006/relationships/image" Target="../media/image2.svg"/><Relationship Id="rId7" Type="http://schemas.openxmlformats.org/officeDocument/2006/relationships/tags" Target="../tags/tag638.xml"/><Relationship Id="rId12" Type="http://schemas.openxmlformats.org/officeDocument/2006/relationships/tags" Target="../tags/tag643.xml"/><Relationship Id="rId17" Type="http://schemas.openxmlformats.org/officeDocument/2006/relationships/tags" Target="../tags/tag648.xml"/><Relationship Id="rId25" Type="http://schemas.openxmlformats.org/officeDocument/2006/relationships/image" Target="../media/image6.png"/><Relationship Id="rId33" Type="http://schemas.openxmlformats.org/officeDocument/2006/relationships/image" Target="../media/image1.png"/><Relationship Id="rId2" Type="http://schemas.openxmlformats.org/officeDocument/2006/relationships/tags" Target="../tags/tag633.xml"/><Relationship Id="rId16" Type="http://schemas.openxmlformats.org/officeDocument/2006/relationships/tags" Target="../tags/tag647.xml"/><Relationship Id="rId20" Type="http://schemas.openxmlformats.org/officeDocument/2006/relationships/tags" Target="../tags/tag651.xml"/><Relationship Id="rId29" Type="http://schemas.openxmlformats.org/officeDocument/2006/relationships/image" Target="../media/image10.png"/><Relationship Id="rId1" Type="http://schemas.openxmlformats.org/officeDocument/2006/relationships/tags" Target="../tags/tag632.xml"/><Relationship Id="rId6" Type="http://schemas.openxmlformats.org/officeDocument/2006/relationships/tags" Target="../tags/tag637.xml"/><Relationship Id="rId11" Type="http://schemas.openxmlformats.org/officeDocument/2006/relationships/tags" Target="../tags/tag642.xml"/><Relationship Id="rId24" Type="http://schemas.openxmlformats.org/officeDocument/2006/relationships/slideMaster" Target="../slideMasters/slideMaster2.xml"/><Relationship Id="rId32" Type="http://schemas.openxmlformats.org/officeDocument/2006/relationships/image" Target="../media/image13.svg"/><Relationship Id="rId5" Type="http://schemas.openxmlformats.org/officeDocument/2006/relationships/tags" Target="../tags/tag636.xml"/><Relationship Id="rId15" Type="http://schemas.openxmlformats.org/officeDocument/2006/relationships/tags" Target="../tags/tag646.xml"/><Relationship Id="rId23" Type="http://schemas.openxmlformats.org/officeDocument/2006/relationships/tags" Target="../tags/tag654.xml"/><Relationship Id="rId28" Type="http://schemas.openxmlformats.org/officeDocument/2006/relationships/image" Target="../media/image9.svg"/><Relationship Id="rId10" Type="http://schemas.openxmlformats.org/officeDocument/2006/relationships/tags" Target="../tags/tag641.xml"/><Relationship Id="rId19" Type="http://schemas.openxmlformats.org/officeDocument/2006/relationships/tags" Target="../tags/tag650.xml"/><Relationship Id="rId31" Type="http://schemas.openxmlformats.org/officeDocument/2006/relationships/image" Target="../media/image12.png"/><Relationship Id="rId4" Type="http://schemas.openxmlformats.org/officeDocument/2006/relationships/tags" Target="../tags/tag635.xml"/><Relationship Id="rId9" Type="http://schemas.openxmlformats.org/officeDocument/2006/relationships/tags" Target="../tags/tag640.xml"/><Relationship Id="rId14" Type="http://schemas.openxmlformats.org/officeDocument/2006/relationships/tags" Target="../tags/tag645.xml"/><Relationship Id="rId22" Type="http://schemas.openxmlformats.org/officeDocument/2006/relationships/tags" Target="../tags/tag653.xml"/><Relationship Id="rId27" Type="http://schemas.openxmlformats.org/officeDocument/2006/relationships/image" Target="../media/image8.png"/><Relationship Id="rId30" Type="http://schemas.openxmlformats.org/officeDocument/2006/relationships/image" Target="../media/image11.svg"/><Relationship Id="rId35" Type="http://schemas.openxmlformats.org/officeDocument/2006/relationships/image" Target="../media/image5.jpeg"/><Relationship Id="rId8" Type="http://schemas.openxmlformats.org/officeDocument/2006/relationships/tags" Target="../tags/tag639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662.xml"/><Relationship Id="rId13" Type="http://schemas.openxmlformats.org/officeDocument/2006/relationships/tags" Target="../tags/tag667.xml"/><Relationship Id="rId18" Type="http://schemas.openxmlformats.org/officeDocument/2006/relationships/tags" Target="../tags/tag672.xml"/><Relationship Id="rId26" Type="http://schemas.openxmlformats.org/officeDocument/2006/relationships/image" Target="../media/image8.png"/><Relationship Id="rId3" Type="http://schemas.openxmlformats.org/officeDocument/2006/relationships/tags" Target="../tags/tag657.xml"/><Relationship Id="rId21" Type="http://schemas.openxmlformats.org/officeDocument/2006/relationships/tags" Target="../tags/tag675.xml"/><Relationship Id="rId7" Type="http://schemas.openxmlformats.org/officeDocument/2006/relationships/tags" Target="../tags/tag661.xml"/><Relationship Id="rId12" Type="http://schemas.openxmlformats.org/officeDocument/2006/relationships/tags" Target="../tags/tag666.xml"/><Relationship Id="rId17" Type="http://schemas.openxmlformats.org/officeDocument/2006/relationships/tags" Target="../tags/tag671.xml"/><Relationship Id="rId25" Type="http://schemas.openxmlformats.org/officeDocument/2006/relationships/image" Target="../media/image7.svg"/><Relationship Id="rId2" Type="http://schemas.openxmlformats.org/officeDocument/2006/relationships/tags" Target="../tags/tag656.xml"/><Relationship Id="rId16" Type="http://schemas.openxmlformats.org/officeDocument/2006/relationships/tags" Target="../tags/tag670.xml"/><Relationship Id="rId20" Type="http://schemas.openxmlformats.org/officeDocument/2006/relationships/tags" Target="../tags/tag674.xml"/><Relationship Id="rId29" Type="http://schemas.openxmlformats.org/officeDocument/2006/relationships/image" Target="../media/image11.svg"/><Relationship Id="rId1" Type="http://schemas.openxmlformats.org/officeDocument/2006/relationships/tags" Target="../tags/tag655.xml"/><Relationship Id="rId6" Type="http://schemas.openxmlformats.org/officeDocument/2006/relationships/tags" Target="../tags/tag660.xml"/><Relationship Id="rId11" Type="http://schemas.openxmlformats.org/officeDocument/2006/relationships/tags" Target="../tags/tag665.xml"/><Relationship Id="rId24" Type="http://schemas.openxmlformats.org/officeDocument/2006/relationships/image" Target="../media/image6.png"/><Relationship Id="rId32" Type="http://schemas.openxmlformats.org/officeDocument/2006/relationships/image" Target="../media/image5.jpeg"/><Relationship Id="rId5" Type="http://schemas.openxmlformats.org/officeDocument/2006/relationships/tags" Target="../tags/tag659.xml"/><Relationship Id="rId15" Type="http://schemas.openxmlformats.org/officeDocument/2006/relationships/tags" Target="../tags/tag669.xml"/><Relationship Id="rId23" Type="http://schemas.openxmlformats.org/officeDocument/2006/relationships/slideMaster" Target="../slideMasters/slideMaster2.xml"/><Relationship Id="rId28" Type="http://schemas.openxmlformats.org/officeDocument/2006/relationships/image" Target="../media/image10.png"/><Relationship Id="rId10" Type="http://schemas.openxmlformats.org/officeDocument/2006/relationships/tags" Target="../tags/tag664.xml"/><Relationship Id="rId19" Type="http://schemas.openxmlformats.org/officeDocument/2006/relationships/tags" Target="../tags/tag673.xml"/><Relationship Id="rId31" Type="http://schemas.openxmlformats.org/officeDocument/2006/relationships/image" Target="../media/image13.svg"/><Relationship Id="rId4" Type="http://schemas.openxmlformats.org/officeDocument/2006/relationships/tags" Target="../tags/tag658.xml"/><Relationship Id="rId9" Type="http://schemas.openxmlformats.org/officeDocument/2006/relationships/tags" Target="../tags/tag663.xml"/><Relationship Id="rId14" Type="http://schemas.openxmlformats.org/officeDocument/2006/relationships/tags" Target="../tags/tag668.xml"/><Relationship Id="rId22" Type="http://schemas.openxmlformats.org/officeDocument/2006/relationships/tags" Target="../tags/tag676.xml"/><Relationship Id="rId27" Type="http://schemas.openxmlformats.org/officeDocument/2006/relationships/image" Target="../media/image9.svg"/><Relationship Id="rId30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684.xml"/><Relationship Id="rId3" Type="http://schemas.openxmlformats.org/officeDocument/2006/relationships/tags" Target="../tags/tag679.xml"/><Relationship Id="rId7" Type="http://schemas.openxmlformats.org/officeDocument/2006/relationships/tags" Target="../tags/tag683.xml"/><Relationship Id="rId2" Type="http://schemas.openxmlformats.org/officeDocument/2006/relationships/tags" Target="../tags/tag678.xml"/><Relationship Id="rId1" Type="http://schemas.openxmlformats.org/officeDocument/2006/relationships/tags" Target="../tags/tag677.xml"/><Relationship Id="rId6" Type="http://schemas.openxmlformats.org/officeDocument/2006/relationships/tags" Target="../tags/tag682.xml"/><Relationship Id="rId5" Type="http://schemas.openxmlformats.org/officeDocument/2006/relationships/tags" Target="../tags/tag681.xml"/><Relationship Id="rId10" Type="http://schemas.openxmlformats.org/officeDocument/2006/relationships/image" Target="../media/image5.jpeg"/><Relationship Id="rId4" Type="http://schemas.openxmlformats.org/officeDocument/2006/relationships/tags" Target="../tags/tag680.xml"/><Relationship Id="rId9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692.xml"/><Relationship Id="rId3" Type="http://schemas.openxmlformats.org/officeDocument/2006/relationships/tags" Target="../tags/tag687.xml"/><Relationship Id="rId7" Type="http://schemas.openxmlformats.org/officeDocument/2006/relationships/tags" Target="../tags/tag691.xml"/><Relationship Id="rId2" Type="http://schemas.openxmlformats.org/officeDocument/2006/relationships/tags" Target="../tags/tag686.xml"/><Relationship Id="rId1" Type="http://schemas.openxmlformats.org/officeDocument/2006/relationships/tags" Target="../tags/tag685.xml"/><Relationship Id="rId6" Type="http://schemas.openxmlformats.org/officeDocument/2006/relationships/tags" Target="../tags/tag690.xml"/><Relationship Id="rId5" Type="http://schemas.openxmlformats.org/officeDocument/2006/relationships/tags" Target="../tags/tag689.xml"/><Relationship Id="rId10" Type="http://schemas.openxmlformats.org/officeDocument/2006/relationships/image" Target="../media/image5.jpeg"/><Relationship Id="rId4" Type="http://schemas.openxmlformats.org/officeDocument/2006/relationships/tags" Target="../tags/tag688.xml"/><Relationship Id="rId9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700.xml"/><Relationship Id="rId3" Type="http://schemas.openxmlformats.org/officeDocument/2006/relationships/tags" Target="../tags/tag695.xml"/><Relationship Id="rId7" Type="http://schemas.openxmlformats.org/officeDocument/2006/relationships/tags" Target="../tags/tag699.xml"/><Relationship Id="rId2" Type="http://schemas.openxmlformats.org/officeDocument/2006/relationships/tags" Target="../tags/tag694.xml"/><Relationship Id="rId1" Type="http://schemas.openxmlformats.org/officeDocument/2006/relationships/tags" Target="../tags/tag693.xml"/><Relationship Id="rId6" Type="http://schemas.openxmlformats.org/officeDocument/2006/relationships/tags" Target="../tags/tag698.xml"/><Relationship Id="rId11" Type="http://schemas.openxmlformats.org/officeDocument/2006/relationships/image" Target="../media/image5.jpeg"/><Relationship Id="rId5" Type="http://schemas.openxmlformats.org/officeDocument/2006/relationships/tags" Target="../tags/tag69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96.xml"/><Relationship Id="rId9" Type="http://schemas.openxmlformats.org/officeDocument/2006/relationships/tags" Target="../tags/tag701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709.xml"/><Relationship Id="rId13" Type="http://schemas.openxmlformats.org/officeDocument/2006/relationships/image" Target="../media/image1.png"/><Relationship Id="rId3" Type="http://schemas.openxmlformats.org/officeDocument/2006/relationships/tags" Target="../tags/tag704.xml"/><Relationship Id="rId7" Type="http://schemas.openxmlformats.org/officeDocument/2006/relationships/tags" Target="../tags/tag70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703.xml"/><Relationship Id="rId1" Type="http://schemas.openxmlformats.org/officeDocument/2006/relationships/tags" Target="../tags/tag702.xml"/><Relationship Id="rId6" Type="http://schemas.openxmlformats.org/officeDocument/2006/relationships/tags" Target="../tags/tag707.xml"/><Relationship Id="rId11" Type="http://schemas.openxmlformats.org/officeDocument/2006/relationships/tags" Target="../tags/tag712.xml"/><Relationship Id="rId5" Type="http://schemas.openxmlformats.org/officeDocument/2006/relationships/tags" Target="../tags/tag706.xml"/><Relationship Id="rId15" Type="http://schemas.openxmlformats.org/officeDocument/2006/relationships/image" Target="../media/image5.jpeg"/><Relationship Id="rId10" Type="http://schemas.openxmlformats.org/officeDocument/2006/relationships/tags" Target="../tags/tag711.xml"/><Relationship Id="rId4" Type="http://schemas.openxmlformats.org/officeDocument/2006/relationships/tags" Target="../tags/tag705.xml"/><Relationship Id="rId9" Type="http://schemas.openxmlformats.org/officeDocument/2006/relationships/tags" Target="../tags/tag710.xml"/><Relationship Id="rId14" Type="http://schemas.openxmlformats.org/officeDocument/2006/relationships/image" Target="../media/image2.sv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720.xml"/><Relationship Id="rId13" Type="http://schemas.openxmlformats.org/officeDocument/2006/relationships/tags" Target="../tags/tag725.xml"/><Relationship Id="rId18" Type="http://schemas.openxmlformats.org/officeDocument/2006/relationships/tags" Target="../tags/tag730.xml"/><Relationship Id="rId3" Type="http://schemas.openxmlformats.org/officeDocument/2006/relationships/tags" Target="../tags/tag715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719.xml"/><Relationship Id="rId12" Type="http://schemas.openxmlformats.org/officeDocument/2006/relationships/tags" Target="../tags/tag724.xml"/><Relationship Id="rId17" Type="http://schemas.openxmlformats.org/officeDocument/2006/relationships/tags" Target="../tags/tag729.xml"/><Relationship Id="rId2" Type="http://schemas.openxmlformats.org/officeDocument/2006/relationships/tags" Target="../tags/tag714.xml"/><Relationship Id="rId16" Type="http://schemas.openxmlformats.org/officeDocument/2006/relationships/tags" Target="../tags/tag728.xml"/><Relationship Id="rId20" Type="http://schemas.openxmlformats.org/officeDocument/2006/relationships/tags" Target="../tags/tag732.xml"/><Relationship Id="rId1" Type="http://schemas.openxmlformats.org/officeDocument/2006/relationships/tags" Target="../tags/tag713.xml"/><Relationship Id="rId6" Type="http://schemas.openxmlformats.org/officeDocument/2006/relationships/tags" Target="../tags/tag718.xml"/><Relationship Id="rId11" Type="http://schemas.openxmlformats.org/officeDocument/2006/relationships/tags" Target="../tags/tag723.xml"/><Relationship Id="rId24" Type="http://schemas.openxmlformats.org/officeDocument/2006/relationships/image" Target="../media/image5.jpeg"/><Relationship Id="rId5" Type="http://schemas.openxmlformats.org/officeDocument/2006/relationships/tags" Target="../tags/tag717.xml"/><Relationship Id="rId15" Type="http://schemas.openxmlformats.org/officeDocument/2006/relationships/tags" Target="../tags/tag727.xml"/><Relationship Id="rId23" Type="http://schemas.openxmlformats.org/officeDocument/2006/relationships/image" Target="../media/image2.svg"/><Relationship Id="rId10" Type="http://schemas.openxmlformats.org/officeDocument/2006/relationships/tags" Target="../tags/tag722.xml"/><Relationship Id="rId19" Type="http://schemas.openxmlformats.org/officeDocument/2006/relationships/tags" Target="../tags/tag731.xml"/><Relationship Id="rId4" Type="http://schemas.openxmlformats.org/officeDocument/2006/relationships/tags" Target="../tags/tag716.xml"/><Relationship Id="rId9" Type="http://schemas.openxmlformats.org/officeDocument/2006/relationships/tags" Target="../tags/tag721.xml"/><Relationship Id="rId14" Type="http://schemas.openxmlformats.org/officeDocument/2006/relationships/tags" Target="../tags/tag726.xml"/><Relationship Id="rId22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740.xml"/><Relationship Id="rId13" Type="http://schemas.openxmlformats.org/officeDocument/2006/relationships/tags" Target="../tags/tag745.xml"/><Relationship Id="rId18" Type="http://schemas.openxmlformats.org/officeDocument/2006/relationships/tags" Target="../tags/tag750.xml"/><Relationship Id="rId26" Type="http://schemas.openxmlformats.org/officeDocument/2006/relationships/slideMaster" Target="../slideMasters/slideMaster2.xml"/><Relationship Id="rId3" Type="http://schemas.openxmlformats.org/officeDocument/2006/relationships/tags" Target="../tags/tag735.xml"/><Relationship Id="rId21" Type="http://schemas.openxmlformats.org/officeDocument/2006/relationships/tags" Target="../tags/tag753.xml"/><Relationship Id="rId7" Type="http://schemas.openxmlformats.org/officeDocument/2006/relationships/tags" Target="../tags/tag739.xml"/><Relationship Id="rId12" Type="http://schemas.openxmlformats.org/officeDocument/2006/relationships/tags" Target="../tags/tag744.xml"/><Relationship Id="rId17" Type="http://schemas.openxmlformats.org/officeDocument/2006/relationships/tags" Target="../tags/tag749.xml"/><Relationship Id="rId25" Type="http://schemas.openxmlformats.org/officeDocument/2006/relationships/tags" Target="../tags/tag757.xml"/><Relationship Id="rId2" Type="http://schemas.openxmlformats.org/officeDocument/2006/relationships/tags" Target="../tags/tag734.xml"/><Relationship Id="rId16" Type="http://schemas.openxmlformats.org/officeDocument/2006/relationships/tags" Target="../tags/tag748.xml"/><Relationship Id="rId20" Type="http://schemas.openxmlformats.org/officeDocument/2006/relationships/tags" Target="../tags/tag752.xml"/><Relationship Id="rId29" Type="http://schemas.openxmlformats.org/officeDocument/2006/relationships/image" Target="../media/image5.jpeg"/><Relationship Id="rId1" Type="http://schemas.openxmlformats.org/officeDocument/2006/relationships/tags" Target="../tags/tag733.xml"/><Relationship Id="rId6" Type="http://schemas.openxmlformats.org/officeDocument/2006/relationships/tags" Target="../tags/tag738.xml"/><Relationship Id="rId11" Type="http://schemas.openxmlformats.org/officeDocument/2006/relationships/tags" Target="../tags/tag743.xml"/><Relationship Id="rId24" Type="http://schemas.openxmlformats.org/officeDocument/2006/relationships/tags" Target="../tags/tag756.xml"/><Relationship Id="rId5" Type="http://schemas.openxmlformats.org/officeDocument/2006/relationships/tags" Target="../tags/tag737.xml"/><Relationship Id="rId15" Type="http://schemas.openxmlformats.org/officeDocument/2006/relationships/tags" Target="../tags/tag747.xml"/><Relationship Id="rId23" Type="http://schemas.openxmlformats.org/officeDocument/2006/relationships/tags" Target="../tags/tag755.xml"/><Relationship Id="rId28" Type="http://schemas.openxmlformats.org/officeDocument/2006/relationships/image" Target="../media/image2.svg"/><Relationship Id="rId10" Type="http://schemas.openxmlformats.org/officeDocument/2006/relationships/tags" Target="../tags/tag742.xml"/><Relationship Id="rId19" Type="http://schemas.openxmlformats.org/officeDocument/2006/relationships/tags" Target="../tags/tag751.xml"/><Relationship Id="rId4" Type="http://schemas.openxmlformats.org/officeDocument/2006/relationships/tags" Target="../tags/tag736.xml"/><Relationship Id="rId9" Type="http://schemas.openxmlformats.org/officeDocument/2006/relationships/tags" Target="../tags/tag741.xml"/><Relationship Id="rId14" Type="http://schemas.openxmlformats.org/officeDocument/2006/relationships/tags" Target="../tags/tag746.xml"/><Relationship Id="rId22" Type="http://schemas.openxmlformats.org/officeDocument/2006/relationships/tags" Target="../tags/tag754.xml"/><Relationship Id="rId27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765.xml"/><Relationship Id="rId13" Type="http://schemas.openxmlformats.org/officeDocument/2006/relationships/tags" Target="../tags/tag770.xml"/><Relationship Id="rId18" Type="http://schemas.openxmlformats.org/officeDocument/2006/relationships/tags" Target="../tags/tag775.xml"/><Relationship Id="rId26" Type="http://schemas.openxmlformats.org/officeDocument/2006/relationships/tags" Target="../tags/tag783.xml"/><Relationship Id="rId3" Type="http://schemas.openxmlformats.org/officeDocument/2006/relationships/tags" Target="../tags/tag760.xml"/><Relationship Id="rId21" Type="http://schemas.openxmlformats.org/officeDocument/2006/relationships/tags" Target="../tags/tag778.xml"/><Relationship Id="rId7" Type="http://schemas.openxmlformats.org/officeDocument/2006/relationships/tags" Target="../tags/tag764.xml"/><Relationship Id="rId12" Type="http://schemas.openxmlformats.org/officeDocument/2006/relationships/tags" Target="../tags/tag769.xml"/><Relationship Id="rId17" Type="http://schemas.openxmlformats.org/officeDocument/2006/relationships/tags" Target="../tags/tag774.xml"/><Relationship Id="rId25" Type="http://schemas.openxmlformats.org/officeDocument/2006/relationships/tags" Target="../tags/tag782.xml"/><Relationship Id="rId2" Type="http://schemas.openxmlformats.org/officeDocument/2006/relationships/tags" Target="../tags/tag759.xml"/><Relationship Id="rId16" Type="http://schemas.openxmlformats.org/officeDocument/2006/relationships/tags" Target="../tags/tag773.xml"/><Relationship Id="rId20" Type="http://schemas.openxmlformats.org/officeDocument/2006/relationships/tags" Target="../tags/tag777.xml"/><Relationship Id="rId29" Type="http://schemas.openxmlformats.org/officeDocument/2006/relationships/slideMaster" Target="../slideMasters/slideMaster2.xml"/><Relationship Id="rId1" Type="http://schemas.openxmlformats.org/officeDocument/2006/relationships/tags" Target="../tags/tag758.xml"/><Relationship Id="rId6" Type="http://schemas.openxmlformats.org/officeDocument/2006/relationships/tags" Target="../tags/tag763.xml"/><Relationship Id="rId11" Type="http://schemas.openxmlformats.org/officeDocument/2006/relationships/tags" Target="../tags/tag768.xml"/><Relationship Id="rId24" Type="http://schemas.openxmlformats.org/officeDocument/2006/relationships/tags" Target="../tags/tag781.xml"/><Relationship Id="rId32" Type="http://schemas.openxmlformats.org/officeDocument/2006/relationships/image" Target="../media/image5.jpeg"/><Relationship Id="rId5" Type="http://schemas.openxmlformats.org/officeDocument/2006/relationships/tags" Target="../tags/tag762.xml"/><Relationship Id="rId15" Type="http://schemas.openxmlformats.org/officeDocument/2006/relationships/tags" Target="../tags/tag772.xml"/><Relationship Id="rId23" Type="http://schemas.openxmlformats.org/officeDocument/2006/relationships/tags" Target="../tags/tag780.xml"/><Relationship Id="rId28" Type="http://schemas.openxmlformats.org/officeDocument/2006/relationships/tags" Target="../tags/tag785.xml"/><Relationship Id="rId10" Type="http://schemas.openxmlformats.org/officeDocument/2006/relationships/tags" Target="../tags/tag767.xml"/><Relationship Id="rId19" Type="http://schemas.openxmlformats.org/officeDocument/2006/relationships/tags" Target="../tags/tag776.xml"/><Relationship Id="rId31" Type="http://schemas.openxmlformats.org/officeDocument/2006/relationships/image" Target="../media/image2.svg"/><Relationship Id="rId4" Type="http://schemas.openxmlformats.org/officeDocument/2006/relationships/tags" Target="../tags/tag761.xml"/><Relationship Id="rId9" Type="http://schemas.openxmlformats.org/officeDocument/2006/relationships/tags" Target="../tags/tag766.xml"/><Relationship Id="rId14" Type="http://schemas.openxmlformats.org/officeDocument/2006/relationships/tags" Target="../tags/tag771.xml"/><Relationship Id="rId22" Type="http://schemas.openxmlformats.org/officeDocument/2006/relationships/tags" Target="../tags/tag779.xml"/><Relationship Id="rId27" Type="http://schemas.openxmlformats.org/officeDocument/2006/relationships/tags" Target="../tags/tag784.xml"/><Relationship Id="rId30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793.xml"/><Relationship Id="rId3" Type="http://schemas.openxmlformats.org/officeDocument/2006/relationships/tags" Target="../tags/tag788.xml"/><Relationship Id="rId7" Type="http://schemas.openxmlformats.org/officeDocument/2006/relationships/tags" Target="../tags/tag792.xml"/><Relationship Id="rId12" Type="http://schemas.openxmlformats.org/officeDocument/2006/relationships/image" Target="../media/image5.jpeg"/><Relationship Id="rId2" Type="http://schemas.openxmlformats.org/officeDocument/2006/relationships/tags" Target="../tags/tag787.xml"/><Relationship Id="rId1" Type="http://schemas.openxmlformats.org/officeDocument/2006/relationships/tags" Target="../tags/tag786.xml"/><Relationship Id="rId6" Type="http://schemas.openxmlformats.org/officeDocument/2006/relationships/tags" Target="../tags/tag791.xml"/><Relationship Id="rId11" Type="http://schemas.openxmlformats.org/officeDocument/2006/relationships/image" Target="../media/image2.svg"/><Relationship Id="rId5" Type="http://schemas.openxmlformats.org/officeDocument/2006/relationships/tags" Target="../tags/tag790.xml"/><Relationship Id="rId10" Type="http://schemas.openxmlformats.org/officeDocument/2006/relationships/image" Target="../media/image1.png"/><Relationship Id="rId4" Type="http://schemas.openxmlformats.org/officeDocument/2006/relationships/tags" Target="../tags/tag789.xml"/><Relationship Id="rId9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801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796.xml"/><Relationship Id="rId7" Type="http://schemas.openxmlformats.org/officeDocument/2006/relationships/tags" Target="../tags/tag800.xml"/><Relationship Id="rId12" Type="http://schemas.openxmlformats.org/officeDocument/2006/relationships/tags" Target="../tags/tag805.xml"/><Relationship Id="rId2" Type="http://schemas.openxmlformats.org/officeDocument/2006/relationships/tags" Target="../tags/tag795.xml"/><Relationship Id="rId16" Type="http://schemas.openxmlformats.org/officeDocument/2006/relationships/image" Target="../media/image5.jpeg"/><Relationship Id="rId1" Type="http://schemas.openxmlformats.org/officeDocument/2006/relationships/tags" Target="../tags/tag794.xml"/><Relationship Id="rId6" Type="http://schemas.openxmlformats.org/officeDocument/2006/relationships/tags" Target="../tags/tag799.xml"/><Relationship Id="rId11" Type="http://schemas.openxmlformats.org/officeDocument/2006/relationships/tags" Target="../tags/tag804.xml"/><Relationship Id="rId5" Type="http://schemas.openxmlformats.org/officeDocument/2006/relationships/tags" Target="../tags/tag798.xml"/><Relationship Id="rId15" Type="http://schemas.openxmlformats.org/officeDocument/2006/relationships/image" Target="../media/image15.svg"/><Relationship Id="rId10" Type="http://schemas.openxmlformats.org/officeDocument/2006/relationships/tags" Target="../tags/tag803.xml"/><Relationship Id="rId4" Type="http://schemas.openxmlformats.org/officeDocument/2006/relationships/tags" Target="../tags/tag797.xml"/><Relationship Id="rId9" Type="http://schemas.openxmlformats.org/officeDocument/2006/relationships/tags" Target="../tags/tag802.xml"/><Relationship Id="rId14" Type="http://schemas.openxmlformats.org/officeDocument/2006/relationships/image" Target="../media/image14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813.xml"/><Relationship Id="rId13" Type="http://schemas.openxmlformats.org/officeDocument/2006/relationships/tags" Target="../tags/tag818.xml"/><Relationship Id="rId18" Type="http://schemas.openxmlformats.org/officeDocument/2006/relationships/tags" Target="../tags/tag823.xml"/><Relationship Id="rId3" Type="http://schemas.openxmlformats.org/officeDocument/2006/relationships/tags" Target="../tags/tag808.xml"/><Relationship Id="rId21" Type="http://schemas.openxmlformats.org/officeDocument/2006/relationships/image" Target="../media/image2.svg"/><Relationship Id="rId7" Type="http://schemas.openxmlformats.org/officeDocument/2006/relationships/tags" Target="../tags/tag812.xml"/><Relationship Id="rId12" Type="http://schemas.openxmlformats.org/officeDocument/2006/relationships/tags" Target="../tags/tag817.xml"/><Relationship Id="rId17" Type="http://schemas.openxmlformats.org/officeDocument/2006/relationships/tags" Target="../tags/tag822.xml"/><Relationship Id="rId2" Type="http://schemas.openxmlformats.org/officeDocument/2006/relationships/tags" Target="../tags/tag807.xml"/><Relationship Id="rId16" Type="http://schemas.openxmlformats.org/officeDocument/2006/relationships/tags" Target="../tags/tag821.xml"/><Relationship Id="rId20" Type="http://schemas.openxmlformats.org/officeDocument/2006/relationships/image" Target="../media/image1.png"/><Relationship Id="rId1" Type="http://schemas.openxmlformats.org/officeDocument/2006/relationships/tags" Target="../tags/tag806.xml"/><Relationship Id="rId6" Type="http://schemas.openxmlformats.org/officeDocument/2006/relationships/tags" Target="../tags/tag811.xml"/><Relationship Id="rId11" Type="http://schemas.openxmlformats.org/officeDocument/2006/relationships/tags" Target="../tags/tag816.xml"/><Relationship Id="rId5" Type="http://schemas.openxmlformats.org/officeDocument/2006/relationships/tags" Target="../tags/tag810.xml"/><Relationship Id="rId15" Type="http://schemas.openxmlformats.org/officeDocument/2006/relationships/tags" Target="../tags/tag820.xml"/><Relationship Id="rId10" Type="http://schemas.openxmlformats.org/officeDocument/2006/relationships/tags" Target="../tags/tag815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809.xml"/><Relationship Id="rId9" Type="http://schemas.openxmlformats.org/officeDocument/2006/relationships/tags" Target="../tags/tag814.xml"/><Relationship Id="rId14" Type="http://schemas.openxmlformats.org/officeDocument/2006/relationships/tags" Target="../tags/tag819.xml"/><Relationship Id="rId22" Type="http://schemas.openxmlformats.org/officeDocument/2006/relationships/image" Target="../media/image5.jpe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tags" Target="../tags/tag831.xml"/><Relationship Id="rId13" Type="http://schemas.openxmlformats.org/officeDocument/2006/relationships/tags" Target="../tags/tag836.xml"/><Relationship Id="rId18" Type="http://schemas.openxmlformats.org/officeDocument/2006/relationships/tags" Target="../tags/tag841.xml"/><Relationship Id="rId3" Type="http://schemas.openxmlformats.org/officeDocument/2006/relationships/tags" Target="../tags/tag826.xml"/><Relationship Id="rId21" Type="http://schemas.openxmlformats.org/officeDocument/2006/relationships/image" Target="../media/image2.svg"/><Relationship Id="rId7" Type="http://schemas.openxmlformats.org/officeDocument/2006/relationships/tags" Target="../tags/tag830.xml"/><Relationship Id="rId12" Type="http://schemas.openxmlformats.org/officeDocument/2006/relationships/tags" Target="../tags/tag835.xml"/><Relationship Id="rId17" Type="http://schemas.openxmlformats.org/officeDocument/2006/relationships/tags" Target="../tags/tag840.xml"/><Relationship Id="rId2" Type="http://schemas.openxmlformats.org/officeDocument/2006/relationships/tags" Target="../tags/tag825.xml"/><Relationship Id="rId16" Type="http://schemas.openxmlformats.org/officeDocument/2006/relationships/tags" Target="../tags/tag839.xml"/><Relationship Id="rId20" Type="http://schemas.openxmlformats.org/officeDocument/2006/relationships/image" Target="../media/image1.png"/><Relationship Id="rId1" Type="http://schemas.openxmlformats.org/officeDocument/2006/relationships/tags" Target="../tags/tag824.xml"/><Relationship Id="rId6" Type="http://schemas.openxmlformats.org/officeDocument/2006/relationships/tags" Target="../tags/tag829.xml"/><Relationship Id="rId11" Type="http://schemas.openxmlformats.org/officeDocument/2006/relationships/tags" Target="../tags/tag834.xml"/><Relationship Id="rId5" Type="http://schemas.openxmlformats.org/officeDocument/2006/relationships/tags" Target="../tags/tag828.xml"/><Relationship Id="rId15" Type="http://schemas.openxmlformats.org/officeDocument/2006/relationships/tags" Target="../tags/tag838.xml"/><Relationship Id="rId10" Type="http://schemas.openxmlformats.org/officeDocument/2006/relationships/tags" Target="../tags/tag833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827.xml"/><Relationship Id="rId9" Type="http://schemas.openxmlformats.org/officeDocument/2006/relationships/tags" Target="../tags/tag832.xml"/><Relationship Id="rId14" Type="http://schemas.openxmlformats.org/officeDocument/2006/relationships/tags" Target="../tags/tag837.xml"/><Relationship Id="rId22" Type="http://schemas.openxmlformats.org/officeDocument/2006/relationships/image" Target="../media/image5.jpe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849.xml"/><Relationship Id="rId3" Type="http://schemas.openxmlformats.org/officeDocument/2006/relationships/tags" Target="../tags/tag844.xml"/><Relationship Id="rId7" Type="http://schemas.openxmlformats.org/officeDocument/2006/relationships/tags" Target="../tags/tag848.xml"/><Relationship Id="rId12" Type="http://schemas.openxmlformats.org/officeDocument/2006/relationships/image" Target="../media/image5.jpeg"/><Relationship Id="rId2" Type="http://schemas.openxmlformats.org/officeDocument/2006/relationships/tags" Target="../tags/tag843.xml"/><Relationship Id="rId1" Type="http://schemas.openxmlformats.org/officeDocument/2006/relationships/tags" Target="../tags/tag842.xml"/><Relationship Id="rId6" Type="http://schemas.openxmlformats.org/officeDocument/2006/relationships/tags" Target="../tags/tag847.xml"/><Relationship Id="rId11" Type="http://schemas.openxmlformats.org/officeDocument/2006/relationships/image" Target="../media/image2.svg"/><Relationship Id="rId5" Type="http://schemas.openxmlformats.org/officeDocument/2006/relationships/tags" Target="../tags/tag846.xml"/><Relationship Id="rId10" Type="http://schemas.openxmlformats.org/officeDocument/2006/relationships/image" Target="../media/image1.png"/><Relationship Id="rId4" Type="http://schemas.openxmlformats.org/officeDocument/2006/relationships/tags" Target="../tags/tag845.xml"/><Relationship Id="rId9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5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51.xml"/><Relationship Id="rId1" Type="http://schemas.openxmlformats.org/officeDocument/2006/relationships/tags" Target="../tags/tag850.xml"/><Relationship Id="rId6" Type="http://schemas.openxmlformats.org/officeDocument/2006/relationships/tags" Target="../tags/tag855.xml"/><Relationship Id="rId5" Type="http://schemas.openxmlformats.org/officeDocument/2006/relationships/tags" Target="../tags/tag854.xml"/><Relationship Id="rId10" Type="http://schemas.openxmlformats.org/officeDocument/2006/relationships/image" Target="../media/image5.jpeg"/><Relationship Id="rId4" Type="http://schemas.openxmlformats.org/officeDocument/2006/relationships/tags" Target="../tags/tag853.xml"/><Relationship Id="rId9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863.xml"/><Relationship Id="rId3" Type="http://schemas.openxmlformats.org/officeDocument/2006/relationships/tags" Target="../tags/tag858.xml"/><Relationship Id="rId7" Type="http://schemas.openxmlformats.org/officeDocument/2006/relationships/tags" Target="../tags/tag862.xml"/><Relationship Id="rId12" Type="http://schemas.openxmlformats.org/officeDocument/2006/relationships/image" Target="../media/image5.jpeg"/><Relationship Id="rId2" Type="http://schemas.openxmlformats.org/officeDocument/2006/relationships/tags" Target="../tags/tag857.xml"/><Relationship Id="rId1" Type="http://schemas.openxmlformats.org/officeDocument/2006/relationships/tags" Target="../tags/tag856.xml"/><Relationship Id="rId6" Type="http://schemas.openxmlformats.org/officeDocument/2006/relationships/tags" Target="../tags/tag861.xml"/><Relationship Id="rId11" Type="http://schemas.openxmlformats.org/officeDocument/2006/relationships/image" Target="../media/image2.svg"/><Relationship Id="rId5" Type="http://schemas.openxmlformats.org/officeDocument/2006/relationships/tags" Target="../tags/tag860.xml"/><Relationship Id="rId10" Type="http://schemas.openxmlformats.org/officeDocument/2006/relationships/image" Target="../media/image1.png"/><Relationship Id="rId4" Type="http://schemas.openxmlformats.org/officeDocument/2006/relationships/tags" Target="../tags/tag859.xml"/><Relationship Id="rId9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871.xml"/><Relationship Id="rId3" Type="http://schemas.openxmlformats.org/officeDocument/2006/relationships/tags" Target="../tags/tag866.xml"/><Relationship Id="rId7" Type="http://schemas.openxmlformats.org/officeDocument/2006/relationships/tags" Target="../tags/tag870.xml"/><Relationship Id="rId12" Type="http://schemas.openxmlformats.org/officeDocument/2006/relationships/image" Target="../media/image5.jpeg"/><Relationship Id="rId2" Type="http://schemas.openxmlformats.org/officeDocument/2006/relationships/tags" Target="../tags/tag865.xml"/><Relationship Id="rId1" Type="http://schemas.openxmlformats.org/officeDocument/2006/relationships/tags" Target="../tags/tag864.xml"/><Relationship Id="rId6" Type="http://schemas.openxmlformats.org/officeDocument/2006/relationships/tags" Target="../tags/tag86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868.xml"/><Relationship Id="rId10" Type="http://schemas.openxmlformats.org/officeDocument/2006/relationships/tags" Target="../tags/tag873.xml"/><Relationship Id="rId4" Type="http://schemas.openxmlformats.org/officeDocument/2006/relationships/tags" Target="../tags/tag867.xml"/><Relationship Id="rId9" Type="http://schemas.openxmlformats.org/officeDocument/2006/relationships/tags" Target="../tags/tag872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881.xml"/><Relationship Id="rId3" Type="http://schemas.openxmlformats.org/officeDocument/2006/relationships/tags" Target="../tags/tag876.xml"/><Relationship Id="rId7" Type="http://schemas.openxmlformats.org/officeDocument/2006/relationships/tags" Target="../tags/tag880.xml"/><Relationship Id="rId12" Type="http://schemas.openxmlformats.org/officeDocument/2006/relationships/image" Target="../media/image5.jpeg"/><Relationship Id="rId2" Type="http://schemas.openxmlformats.org/officeDocument/2006/relationships/tags" Target="../tags/tag875.xml"/><Relationship Id="rId1" Type="http://schemas.openxmlformats.org/officeDocument/2006/relationships/tags" Target="../tags/tag874.xml"/><Relationship Id="rId6" Type="http://schemas.openxmlformats.org/officeDocument/2006/relationships/tags" Target="../tags/tag879.xml"/><Relationship Id="rId11" Type="http://schemas.openxmlformats.org/officeDocument/2006/relationships/image" Target="../media/image2.svg"/><Relationship Id="rId5" Type="http://schemas.openxmlformats.org/officeDocument/2006/relationships/tags" Target="../tags/tag878.xml"/><Relationship Id="rId10" Type="http://schemas.openxmlformats.org/officeDocument/2006/relationships/image" Target="../media/image1.png"/><Relationship Id="rId4" Type="http://schemas.openxmlformats.org/officeDocument/2006/relationships/tags" Target="../tags/tag877.xml"/><Relationship Id="rId9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8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83.xml"/><Relationship Id="rId1" Type="http://schemas.openxmlformats.org/officeDocument/2006/relationships/tags" Target="../tags/tag882.xml"/><Relationship Id="rId6" Type="http://schemas.openxmlformats.org/officeDocument/2006/relationships/tags" Target="../tags/tag887.xml"/><Relationship Id="rId5" Type="http://schemas.openxmlformats.org/officeDocument/2006/relationships/tags" Target="../tags/tag886.xml"/><Relationship Id="rId10" Type="http://schemas.openxmlformats.org/officeDocument/2006/relationships/image" Target="../media/image5.jpeg"/><Relationship Id="rId4" Type="http://schemas.openxmlformats.org/officeDocument/2006/relationships/tags" Target="../tags/tag885.xml"/><Relationship Id="rId9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890.xml"/><Relationship Id="rId7" Type="http://schemas.openxmlformats.org/officeDocument/2006/relationships/image" Target="../media/image5.jpeg"/><Relationship Id="rId2" Type="http://schemas.openxmlformats.org/officeDocument/2006/relationships/tags" Target="../tags/tag889.xml"/><Relationship Id="rId1" Type="http://schemas.openxmlformats.org/officeDocument/2006/relationships/tags" Target="../tags/tag88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893.xml"/><Relationship Id="rId7" Type="http://schemas.openxmlformats.org/officeDocument/2006/relationships/image" Target="../media/image5.jpeg"/><Relationship Id="rId2" Type="http://schemas.openxmlformats.org/officeDocument/2006/relationships/tags" Target="../tags/tag892.xml"/><Relationship Id="rId1" Type="http://schemas.openxmlformats.org/officeDocument/2006/relationships/tags" Target="../tags/tag89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901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896.xml"/><Relationship Id="rId7" Type="http://schemas.openxmlformats.org/officeDocument/2006/relationships/tags" Target="../tags/tag900.xml"/><Relationship Id="rId12" Type="http://schemas.openxmlformats.org/officeDocument/2006/relationships/tags" Target="../tags/tag905.xml"/><Relationship Id="rId2" Type="http://schemas.openxmlformats.org/officeDocument/2006/relationships/tags" Target="../tags/tag895.xml"/><Relationship Id="rId16" Type="http://schemas.openxmlformats.org/officeDocument/2006/relationships/image" Target="../media/image5.jpeg"/><Relationship Id="rId1" Type="http://schemas.openxmlformats.org/officeDocument/2006/relationships/tags" Target="../tags/tag894.xml"/><Relationship Id="rId6" Type="http://schemas.openxmlformats.org/officeDocument/2006/relationships/tags" Target="../tags/tag899.xml"/><Relationship Id="rId11" Type="http://schemas.openxmlformats.org/officeDocument/2006/relationships/tags" Target="../tags/tag904.xml"/><Relationship Id="rId5" Type="http://schemas.openxmlformats.org/officeDocument/2006/relationships/tags" Target="../tags/tag898.xml"/><Relationship Id="rId15" Type="http://schemas.openxmlformats.org/officeDocument/2006/relationships/image" Target="../media/image2.svg"/><Relationship Id="rId10" Type="http://schemas.openxmlformats.org/officeDocument/2006/relationships/tags" Target="../tags/tag903.xml"/><Relationship Id="rId4" Type="http://schemas.openxmlformats.org/officeDocument/2006/relationships/tags" Target="../tags/tag897.xml"/><Relationship Id="rId9" Type="http://schemas.openxmlformats.org/officeDocument/2006/relationships/tags" Target="../tags/tag902.xml"/><Relationship Id="rId1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07.xml"/><Relationship Id="rId1" Type="http://schemas.openxmlformats.org/officeDocument/2006/relationships/tags" Target="../tags/tag906.xml"/><Relationship Id="rId4" Type="http://schemas.openxmlformats.org/officeDocument/2006/relationships/image" Target="../media/image5.jpe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0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D1E4-73C1-EAA7-0ACD-75201BF29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0C485-3D09-035C-F6A6-DACCEF9D8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38C2-E7DE-5EF6-4994-8CC532EC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2CF-FA6B-88B5-9F61-A1DAA51F5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DD0B9-51D0-67E6-0424-70410186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18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98C2-90EB-13EA-953D-B987B454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CB352-B112-F8C7-0F68-59747DD6A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55253-2A87-635C-7A16-D78536BF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18C67-95FE-C3D9-14F4-4C07594B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CCD0D-5E69-4035-657D-44824F6C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40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BF100C-63E4-0FFD-14E5-602128BCF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8D9B6-C20D-E8C9-80D4-46D23389C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93072-F1A7-C8A8-63AA-C640B9AD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7EDC9-4E0B-AC57-061D-4226D022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5D062-87C0-6975-6D2A-8187E44B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45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2" y="1333361"/>
            <a:ext cx="5385598" cy="265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1F0424E-6C00-6364-1E12-2DA7211AA757}"/>
              </a:ext>
            </a:extLst>
          </p:cNvPr>
          <p:cNvSpPr>
            <a:spLocks noGrp="1"/>
          </p:cNvSpPr>
          <p:nvPr>
            <p:ph type="pic" sz="quarter" idx="27"/>
            <p:custDataLst>
              <p:tags r:id="rId2"/>
            </p:custDataLst>
          </p:nvPr>
        </p:nvSpPr>
        <p:spPr>
          <a:xfrm>
            <a:off x="6227084" y="584200"/>
            <a:ext cx="5385600" cy="5689600"/>
          </a:xfrm>
          <a:prstGeom prst="roundRect">
            <a:avLst>
              <a:gd name="adj" fmla="val 759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586860" y="4931244"/>
            <a:ext cx="3521831" cy="1339919"/>
          </a:xfrm>
        </p:spPr>
        <p:txBody>
          <a:bodyPr wrap="square" lIns="252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7" name="Ellipse">
            <a:extLst>
              <a:ext uri="{FF2B5EF4-FFF2-40B4-BE49-F238E27FC236}">
                <a16:creationId xmlns:a16="http://schemas.microsoft.com/office/drawing/2014/main" id="{7C2E3ACB-5B95-3488-B989-697B0FC5B473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587375" y="4944601"/>
            <a:ext cx="3520800" cy="13392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1A60B7B-49CC-2FB1-EFBE-F5CF323A8D5E}"/>
              </a:ext>
            </a:extLst>
          </p:cNvPr>
          <p:cNvGrpSpPr/>
          <p:nvPr userDrawn="1">
            <p:custDataLst>
              <p:tags r:id="rId5"/>
            </p:custDataLst>
          </p:nvPr>
        </p:nvGrpSpPr>
        <p:grpSpPr>
          <a:xfrm>
            <a:off x="4340888" y="4944601"/>
            <a:ext cx="1013927" cy="1339200"/>
            <a:chOff x="4340888" y="4944601"/>
            <a:chExt cx="1013927" cy="1339200"/>
          </a:xfrm>
        </p:grpSpPr>
        <p:sp>
          <p:nvSpPr>
            <p:cNvPr id="38" name="Ellipse">
              <a:extLst>
                <a:ext uri="{FF2B5EF4-FFF2-40B4-BE49-F238E27FC236}">
                  <a16:creationId xmlns:a16="http://schemas.microsoft.com/office/drawing/2014/main" id="{57B781BC-2609-7C35-9313-DC0D02C51D59}"/>
                </a:ext>
              </a:extLst>
            </p:cNvPr>
            <p:cNvSpPr/>
            <p:nvPr userDrawn="1"/>
          </p:nvSpPr>
          <p:spPr>
            <a:xfrm>
              <a:off x="4340888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Ellipse">
              <a:extLst>
                <a:ext uri="{FF2B5EF4-FFF2-40B4-BE49-F238E27FC236}">
                  <a16:creationId xmlns:a16="http://schemas.microsoft.com/office/drawing/2014/main" id="{2CB76FDE-B8C3-E358-5C8A-A3A2A3F8CEB9}"/>
                </a:ext>
              </a:extLst>
            </p:cNvPr>
            <p:cNvSpPr/>
            <p:nvPr userDrawn="1"/>
          </p:nvSpPr>
          <p:spPr>
            <a:xfrm>
              <a:off x="4544886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Ellipse">
              <a:extLst>
                <a:ext uri="{FF2B5EF4-FFF2-40B4-BE49-F238E27FC236}">
                  <a16:creationId xmlns:a16="http://schemas.microsoft.com/office/drawing/2014/main" id="{08F1AAE3-3954-A7B4-2B86-04CEFC55CBB3}"/>
                </a:ext>
              </a:extLst>
            </p:cNvPr>
            <p:cNvSpPr/>
            <p:nvPr userDrawn="1"/>
          </p:nvSpPr>
          <p:spPr>
            <a:xfrm>
              <a:off x="4748884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Ellipse">
              <a:extLst>
                <a:ext uri="{FF2B5EF4-FFF2-40B4-BE49-F238E27FC236}">
                  <a16:creationId xmlns:a16="http://schemas.microsoft.com/office/drawing/2014/main" id="{BF8AAEE1-95C9-46BD-5F6A-10CD00BC33B0}"/>
                </a:ext>
              </a:extLst>
            </p:cNvPr>
            <p:cNvSpPr/>
            <p:nvPr userDrawn="1"/>
          </p:nvSpPr>
          <p:spPr>
            <a:xfrm>
              <a:off x="4952881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Ellipse">
            <a:extLst>
              <a:ext uri="{FF2B5EF4-FFF2-40B4-BE49-F238E27FC236}">
                <a16:creationId xmlns:a16="http://schemas.microsoft.com/office/drawing/2014/main" id="{6E8E6C1D-988D-A36A-9002-C365D7CB0863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Ellipse">
            <a:extLst>
              <a:ext uri="{FF2B5EF4-FFF2-40B4-BE49-F238E27FC236}">
                <a16:creationId xmlns:a16="http://schemas.microsoft.com/office/drawing/2014/main" id="{271A85CB-44FA-6767-3D75-CF65D4AD9A41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Ellipse">
            <a:extLst>
              <a:ext uri="{FF2B5EF4-FFF2-40B4-BE49-F238E27FC236}">
                <a16:creationId xmlns:a16="http://schemas.microsoft.com/office/drawing/2014/main" id="{12D9E895-8F8B-0A08-1E59-4F13A0117BD0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Name Date Placeholder">
            <a:extLst>
              <a:ext uri="{FF2B5EF4-FFF2-40B4-BE49-F238E27FC236}">
                <a16:creationId xmlns:a16="http://schemas.microsoft.com/office/drawing/2014/main" id="{DF51D8B7-8843-0191-C845-DB7EF8E3E0BE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9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>
                    <a:alpha val="41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4085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">
            <a:extLst>
              <a:ext uri="{FF2B5EF4-FFF2-40B4-BE49-F238E27FC236}">
                <a16:creationId xmlns:a16="http://schemas.microsoft.com/office/drawing/2014/main" id="{335A6002-1CF9-C760-C08D-5B1573C02E7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587375" y="1304925"/>
            <a:ext cx="7272338" cy="4968875"/>
          </a:xfrm>
          <a:prstGeom prst="roundRect">
            <a:avLst>
              <a:gd name="adj" fmla="val 7116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6F7C061A-66D3-3947-C5F7-52C4B70D5E0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8076128" y="1309508"/>
            <a:ext cx="3520800" cy="16164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02452" y="1327797"/>
            <a:ext cx="7257261" cy="1994392"/>
          </a:xfrm>
          <a:prstGeom prst="rect">
            <a:avLst/>
          </a:prstGeom>
        </p:spPr>
        <p:txBody>
          <a:bodyPr vert="horz" wrap="square" lIns="432000" tIns="432000" rIns="432000" bIns="43200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TextStyles</a:t>
            </a:r>
            <a:br>
              <a:rPr lang="ru-RU" dirty="0"/>
            </a:b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4"/>
            </p:custDataLst>
          </p:nvPr>
        </p:nvSpPr>
        <p:spPr>
          <a:xfrm>
            <a:off x="8075613" y="1309509"/>
            <a:ext cx="3521831" cy="1616918"/>
          </a:xfrm>
          <a:ln w="12700">
            <a:noFill/>
          </a:ln>
        </p:spPr>
        <p:txBody>
          <a:bodyPr wrap="square" lIns="252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Graphic 12" descr="Arrow Right outline">
            <a:extLst>
              <a:ext uri="{FF2B5EF4-FFF2-40B4-BE49-F238E27FC236}">
                <a16:creationId xmlns:a16="http://schemas.microsoft.com/office/drawing/2014/main" id="{237C27AC-5AEE-7FBC-9750-5C36C9609F8E}"/>
              </a:ext>
            </a:extLst>
          </p:cNvPr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34803" y="335662"/>
            <a:ext cx="720000" cy="720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CB9BAC-4A2B-0079-F3FD-591319CE1348}"/>
              </a:ext>
            </a:extLst>
          </p:cNvPr>
          <p:cNvGrpSpPr/>
          <p:nvPr userDrawn="1">
            <p:custDataLst>
              <p:tags r:id="rId9"/>
            </p:custDataLst>
          </p:nvPr>
        </p:nvGrpSpPr>
        <p:grpSpPr>
          <a:xfrm>
            <a:off x="6822173" y="5251975"/>
            <a:ext cx="792108" cy="748491"/>
            <a:chOff x="9654208" y="2360582"/>
            <a:chExt cx="735123" cy="694644"/>
          </a:xfrm>
        </p:grpSpPr>
        <p:sp>
          <p:nvSpPr>
            <p:cNvPr id="12" name="Ellipse">
              <a:extLst>
                <a:ext uri="{FF2B5EF4-FFF2-40B4-BE49-F238E27FC236}">
                  <a16:creationId xmlns:a16="http://schemas.microsoft.com/office/drawing/2014/main" id="{3B8AD51A-4D4A-955B-A305-F52A6F5E69CD}"/>
                </a:ext>
              </a:extLst>
            </p:cNvPr>
            <p:cNvSpPr/>
            <p:nvPr userDrawn="1"/>
          </p:nvSpPr>
          <p:spPr>
            <a:xfrm>
              <a:off x="9654208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Ellipse">
              <a:extLst>
                <a:ext uri="{FF2B5EF4-FFF2-40B4-BE49-F238E27FC236}">
                  <a16:creationId xmlns:a16="http://schemas.microsoft.com/office/drawing/2014/main" id="{ADDD1712-4C50-D09B-5736-6770BAA89A5A}"/>
                </a:ext>
              </a:extLst>
            </p:cNvPr>
            <p:cNvSpPr/>
            <p:nvPr userDrawn="1"/>
          </p:nvSpPr>
          <p:spPr>
            <a:xfrm>
              <a:off x="9969803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Ellipse">
              <a:extLst>
                <a:ext uri="{FF2B5EF4-FFF2-40B4-BE49-F238E27FC236}">
                  <a16:creationId xmlns:a16="http://schemas.microsoft.com/office/drawing/2014/main" id="{BECD8C89-4481-4EA3-A04B-B1D5EE53E726}"/>
                </a:ext>
              </a:extLst>
            </p:cNvPr>
            <p:cNvSpPr/>
            <p:nvPr userDrawn="1"/>
          </p:nvSpPr>
          <p:spPr>
            <a:xfrm>
              <a:off x="9654208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Ellipse">
              <a:extLst>
                <a:ext uri="{FF2B5EF4-FFF2-40B4-BE49-F238E27FC236}">
                  <a16:creationId xmlns:a16="http://schemas.microsoft.com/office/drawing/2014/main" id="{339A268A-1E71-328F-C990-10D5867EA71B}"/>
                </a:ext>
              </a:extLst>
            </p:cNvPr>
            <p:cNvSpPr/>
            <p:nvPr userDrawn="1"/>
          </p:nvSpPr>
          <p:spPr>
            <a:xfrm>
              <a:off x="9969803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8D897B23-7EF6-46A6-D718-72B07A47B8A1}"/>
              </a:ext>
            </a:extLst>
          </p:cNvPr>
          <p:cNvSpPr>
            <a:spLocks noGrp="1"/>
          </p:cNvSpPr>
          <p:nvPr>
            <p:ph type="pic" sz="quarter" idx="27"/>
            <p:custDataLst>
              <p:tags r:id="rId10"/>
            </p:custDataLst>
          </p:nvPr>
        </p:nvSpPr>
        <p:spPr>
          <a:xfrm>
            <a:off x="8090853" y="3141908"/>
            <a:ext cx="3521831" cy="3131893"/>
          </a:xfrm>
          <a:prstGeom prst="roundRect">
            <a:avLst>
              <a:gd name="adj" fmla="val 908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Name Date Placeholder">
            <a:extLst>
              <a:ext uri="{FF2B5EF4-FFF2-40B4-BE49-F238E27FC236}">
                <a16:creationId xmlns:a16="http://schemas.microsoft.com/office/drawing/2014/main" id="{B5199E87-A36F-A780-EBBE-F6B8FEE0E938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1"/>
            </p:custDataLst>
          </p:nvPr>
        </p:nvSpPr>
        <p:spPr>
          <a:xfrm>
            <a:off x="1283468" y="574199"/>
            <a:ext cx="6576245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>
                    <a:alpha val="41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651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lipse">
            <a:extLst>
              <a:ext uri="{FF2B5EF4-FFF2-40B4-BE49-F238E27FC236}">
                <a16:creationId xmlns:a16="http://schemas.microsoft.com/office/drawing/2014/main" id="{890CDEA1-643F-7449-D47A-A086F920DAF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8076128" y="1309508"/>
            <a:ext cx="3520800" cy="2012679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2452" y="1332958"/>
            <a:ext cx="7257261" cy="199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1F0424E-6C00-6364-1E12-2DA7211AA757}"/>
              </a:ext>
            </a:extLst>
          </p:cNvPr>
          <p:cNvSpPr>
            <a:spLocks noGrp="1"/>
          </p:cNvSpPr>
          <p:nvPr>
            <p:ph type="pic" sz="quarter" idx="27"/>
            <p:custDataLst>
              <p:tags r:id="rId4"/>
            </p:custDataLst>
          </p:nvPr>
        </p:nvSpPr>
        <p:spPr>
          <a:xfrm>
            <a:off x="587375" y="3535200"/>
            <a:ext cx="11025309" cy="2738600"/>
          </a:xfrm>
          <a:prstGeom prst="roundRect">
            <a:avLst>
              <a:gd name="adj" fmla="val 10596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Subtitle Placeholder">
            <a:extLst>
              <a:ext uri="{FF2B5EF4-FFF2-40B4-BE49-F238E27FC236}">
                <a16:creationId xmlns:a16="http://schemas.microsoft.com/office/drawing/2014/main" id="{E3D44292-3D47-B184-C3CC-72CE9CE49A3B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7"/>
            </p:custDataLst>
          </p:nvPr>
        </p:nvSpPr>
        <p:spPr>
          <a:xfrm>
            <a:off x="8075613" y="1309509"/>
            <a:ext cx="3521831" cy="1362457"/>
          </a:xfrm>
        </p:spPr>
        <p:txBody>
          <a:bodyPr wrap="square" lIns="252000" tIns="252000" rIns="252000" bIns="0" anchor="t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US" dirty="0"/>
          </a:p>
        </p:txBody>
      </p:sp>
      <p:pic>
        <p:nvPicPr>
          <p:cNvPr id="22" name="Graphic 21" descr="Arrow Right outline">
            <a:extLst>
              <a:ext uri="{FF2B5EF4-FFF2-40B4-BE49-F238E27FC236}">
                <a16:creationId xmlns:a16="http://schemas.microsoft.com/office/drawing/2014/main" id="{BD191905-13B6-EDBA-EC5A-EDE886034E7B}"/>
              </a:ext>
            </a:extLst>
          </p:cNvPr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86601" y="2616758"/>
            <a:ext cx="720000" cy="720000"/>
          </a:xfrm>
          <a:prstGeom prst="rect">
            <a:avLst/>
          </a:prstGeom>
        </p:spPr>
      </p:pic>
      <p:sp>
        <p:nvSpPr>
          <p:cNvPr id="2" name="Name Date Placeholder">
            <a:extLst>
              <a:ext uri="{FF2B5EF4-FFF2-40B4-BE49-F238E27FC236}">
                <a16:creationId xmlns:a16="http://schemas.microsoft.com/office/drawing/2014/main" id="{E65CEF8B-B2AE-0256-570B-8A3F6A368D7F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9"/>
            </p:custDataLst>
          </p:nvPr>
        </p:nvSpPr>
        <p:spPr>
          <a:xfrm>
            <a:off x="1283468" y="574199"/>
            <a:ext cx="6576245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>
                    <a:alpha val="41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6612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">
            <a:extLst>
              <a:ext uri="{FF2B5EF4-FFF2-40B4-BE49-F238E27FC236}">
                <a16:creationId xmlns:a16="http://schemas.microsoft.com/office/drawing/2014/main" id="{7BBC4646-53B8-DECD-6E7B-394DD875244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02452" y="1309508"/>
            <a:ext cx="11002173" cy="28656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2452" y="1309508"/>
            <a:ext cx="7257261" cy="2866830"/>
          </a:xfrm>
          <a:prstGeom prst="rect">
            <a:avLst/>
          </a:prstGeom>
        </p:spPr>
        <p:txBody>
          <a:bodyPr vert="horz" wrap="square" lIns="432000" tIns="432000" rIns="432000" bIns="432000" rtlCol="0" anchor="ctr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6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Subtitle Placeholder">
            <a:extLst>
              <a:ext uri="{FF2B5EF4-FFF2-40B4-BE49-F238E27FC236}">
                <a16:creationId xmlns:a16="http://schemas.microsoft.com/office/drawing/2014/main" id="{632AB7DF-BB0F-2124-FB94-B5D5F0C0D064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7"/>
            </p:custDataLst>
          </p:nvPr>
        </p:nvSpPr>
        <p:spPr>
          <a:xfrm>
            <a:off x="602451" y="5440166"/>
            <a:ext cx="5385599" cy="830997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5C47E5-DDDB-A50B-7C73-61E3864E06A7}"/>
              </a:ext>
            </a:extLst>
          </p:cNvPr>
          <p:cNvGrpSpPr/>
          <p:nvPr userDrawn="1">
            <p:custDataLst>
              <p:tags r:id="rId8"/>
            </p:custDataLst>
          </p:nvPr>
        </p:nvGrpSpPr>
        <p:grpSpPr>
          <a:xfrm>
            <a:off x="10950821" y="5440165"/>
            <a:ext cx="638728" cy="843635"/>
            <a:chOff x="4340888" y="4944601"/>
            <a:chExt cx="1013927" cy="1339200"/>
          </a:xfrm>
        </p:grpSpPr>
        <p:sp>
          <p:nvSpPr>
            <p:cNvPr id="3" name="Ellipse">
              <a:extLst>
                <a:ext uri="{FF2B5EF4-FFF2-40B4-BE49-F238E27FC236}">
                  <a16:creationId xmlns:a16="http://schemas.microsoft.com/office/drawing/2014/main" id="{EEB17C4E-7854-5546-3DB2-64EC8BAD5F1B}"/>
                </a:ext>
              </a:extLst>
            </p:cNvPr>
            <p:cNvSpPr/>
            <p:nvPr userDrawn="1"/>
          </p:nvSpPr>
          <p:spPr>
            <a:xfrm>
              <a:off x="4340888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Ellipse">
              <a:extLst>
                <a:ext uri="{FF2B5EF4-FFF2-40B4-BE49-F238E27FC236}">
                  <a16:creationId xmlns:a16="http://schemas.microsoft.com/office/drawing/2014/main" id="{24A29A18-6DAD-B824-75A9-A2C2CF4BA2F5}"/>
                </a:ext>
              </a:extLst>
            </p:cNvPr>
            <p:cNvSpPr/>
            <p:nvPr userDrawn="1"/>
          </p:nvSpPr>
          <p:spPr>
            <a:xfrm>
              <a:off x="4544886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Ellipse">
              <a:extLst>
                <a:ext uri="{FF2B5EF4-FFF2-40B4-BE49-F238E27FC236}">
                  <a16:creationId xmlns:a16="http://schemas.microsoft.com/office/drawing/2014/main" id="{E2ECA7E4-4EB7-6756-519D-3606A4E5EDAE}"/>
                </a:ext>
              </a:extLst>
            </p:cNvPr>
            <p:cNvSpPr/>
            <p:nvPr userDrawn="1"/>
          </p:nvSpPr>
          <p:spPr>
            <a:xfrm>
              <a:off x="4748884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Ellipse">
              <a:extLst>
                <a:ext uri="{FF2B5EF4-FFF2-40B4-BE49-F238E27FC236}">
                  <a16:creationId xmlns:a16="http://schemas.microsoft.com/office/drawing/2014/main" id="{61637FD2-EFB1-E5AC-31CF-38C359D5D04B}"/>
                </a:ext>
              </a:extLst>
            </p:cNvPr>
            <p:cNvSpPr/>
            <p:nvPr userDrawn="1"/>
          </p:nvSpPr>
          <p:spPr>
            <a:xfrm>
              <a:off x="4952881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63874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V2">
    <p:bg>
      <p:bgPr>
        <a:gradFill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">
            <a:extLst>
              <a:ext uri="{FF2B5EF4-FFF2-40B4-BE49-F238E27FC236}">
                <a16:creationId xmlns:a16="http://schemas.microsoft.com/office/drawing/2014/main" id="{7BBC4646-53B8-DECD-6E7B-394DD875244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02452" y="1309508"/>
            <a:ext cx="11002173" cy="28656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2452" y="1309508"/>
            <a:ext cx="7257261" cy="2866830"/>
          </a:xfrm>
          <a:prstGeom prst="rect">
            <a:avLst/>
          </a:prstGeom>
        </p:spPr>
        <p:txBody>
          <a:bodyPr vert="horz" wrap="square" lIns="432000" tIns="432000" rIns="432000" bIns="432000" rtlCol="0" anchor="ctr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6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Subtitle Placeholder">
            <a:extLst>
              <a:ext uri="{FF2B5EF4-FFF2-40B4-BE49-F238E27FC236}">
                <a16:creationId xmlns:a16="http://schemas.microsoft.com/office/drawing/2014/main" id="{632AB7DF-BB0F-2124-FB94-B5D5F0C0D064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7"/>
            </p:custDataLst>
          </p:nvPr>
        </p:nvSpPr>
        <p:spPr>
          <a:xfrm>
            <a:off x="602451" y="5440166"/>
            <a:ext cx="5385599" cy="830997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74B23B-6A2E-9567-C7E6-1D1EB2577793}"/>
              </a:ext>
            </a:extLst>
          </p:cNvPr>
          <p:cNvGrpSpPr/>
          <p:nvPr userDrawn="1">
            <p:custDataLst>
              <p:tags r:id="rId8"/>
            </p:custDataLst>
          </p:nvPr>
        </p:nvGrpSpPr>
        <p:grpSpPr>
          <a:xfrm>
            <a:off x="10534472" y="5478013"/>
            <a:ext cx="1055077" cy="748491"/>
            <a:chOff x="10542177" y="5080630"/>
            <a:chExt cx="1055077" cy="748491"/>
          </a:xfrm>
        </p:grpSpPr>
        <p:sp>
          <p:nvSpPr>
            <p:cNvPr id="2" name="Diamond 7">
              <a:extLst>
                <a:ext uri="{FF2B5EF4-FFF2-40B4-BE49-F238E27FC236}">
                  <a16:creationId xmlns:a16="http://schemas.microsoft.com/office/drawing/2014/main" id="{3DC8A248-C0EF-E342-B544-2727772E417D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FA9BF7CB-93DC-F716-55C1-F7D3E385C78A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997AC21B-21AF-512E-0844-779995308BDD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C3050B21-1A5B-CA67-6A67-924E98F84CF3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31365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V3">
    <p:bg>
      <p:bgPr>
        <a:gradFill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">
            <a:extLst>
              <a:ext uri="{FF2B5EF4-FFF2-40B4-BE49-F238E27FC236}">
                <a16:creationId xmlns:a16="http://schemas.microsoft.com/office/drawing/2014/main" id="{7BBC4646-53B8-DECD-6E7B-394DD875244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02452" y="1309508"/>
            <a:ext cx="7257261" cy="28656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2452" y="1309508"/>
            <a:ext cx="7257261" cy="2866830"/>
          </a:xfrm>
          <a:prstGeom prst="rect">
            <a:avLst/>
          </a:prstGeom>
        </p:spPr>
        <p:txBody>
          <a:bodyPr vert="horz" wrap="square" lIns="432000" tIns="432000" rIns="432000" bIns="432000" rtlCol="0" anchor="ctr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6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Subtitle Placeholder">
            <a:extLst>
              <a:ext uri="{FF2B5EF4-FFF2-40B4-BE49-F238E27FC236}">
                <a16:creationId xmlns:a16="http://schemas.microsoft.com/office/drawing/2014/main" id="{632AB7DF-BB0F-2124-FB94-B5D5F0C0D064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7"/>
            </p:custDataLst>
          </p:nvPr>
        </p:nvSpPr>
        <p:spPr>
          <a:xfrm>
            <a:off x="602451" y="5440166"/>
            <a:ext cx="5385599" cy="830997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E090B635-8D1E-DBFF-309E-3A7BD8B72702}"/>
              </a:ext>
            </a:extLst>
          </p:cNvPr>
          <p:cNvSpPr>
            <a:spLocks noGrp="1"/>
          </p:cNvSpPr>
          <p:nvPr>
            <p:ph type="pic" sz="quarter" idx="27"/>
            <p:custDataLst>
              <p:tags r:id="rId8"/>
            </p:custDataLst>
          </p:nvPr>
        </p:nvSpPr>
        <p:spPr>
          <a:xfrm>
            <a:off x="8090689" y="584200"/>
            <a:ext cx="3513936" cy="5689600"/>
          </a:xfrm>
          <a:prstGeom prst="roundRect">
            <a:avLst>
              <a:gd name="adj" fmla="val 14361"/>
            </a:avLst>
          </a:prstGeom>
        </p:spPr>
        <p:txBody>
          <a:bodyPr/>
          <a:lstStyle/>
          <a:p>
            <a:endParaRPr lang="ru-RU"/>
          </a:p>
        </p:txBody>
      </p:sp>
      <p:pic>
        <p:nvPicPr>
          <p:cNvPr id="6" name="Graphic 5" descr="Arrow Right outline">
            <a:extLst>
              <a:ext uri="{FF2B5EF4-FFF2-40B4-BE49-F238E27FC236}">
                <a16:creationId xmlns:a16="http://schemas.microsoft.com/office/drawing/2014/main" id="{B0C91EA1-F6F4-EB7E-62DA-76AB1E4704C7}"/>
              </a:ext>
            </a:extLst>
          </p:cNvPr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8230" y="549566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52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1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">
            <a:extLst>
              <a:ext uri="{FF2B5EF4-FFF2-40B4-BE49-F238E27FC236}">
                <a16:creationId xmlns:a16="http://schemas.microsoft.com/office/drawing/2014/main" id="{7BBC4646-53B8-DECD-6E7B-394DD875244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582872" y="3438789"/>
            <a:ext cx="5400000" cy="2845012"/>
          </a:xfrm>
          <a:prstGeom prst="roundRect">
            <a:avLst>
              <a:gd name="adj" fmla="val 8897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2453" y="1332959"/>
            <a:ext cx="5380418" cy="13295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6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Subtitle Placeholder">
            <a:extLst>
              <a:ext uri="{FF2B5EF4-FFF2-40B4-BE49-F238E27FC236}">
                <a16:creationId xmlns:a16="http://schemas.microsoft.com/office/drawing/2014/main" id="{632AB7DF-BB0F-2124-FB94-B5D5F0C0D064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7"/>
            </p:custDataLst>
          </p:nvPr>
        </p:nvSpPr>
        <p:spPr>
          <a:xfrm>
            <a:off x="582871" y="3438789"/>
            <a:ext cx="5400000" cy="604163"/>
          </a:xfrm>
        </p:spPr>
        <p:txBody>
          <a:bodyPr wrap="square" lIns="252000" tIns="252000" rIns="252000" bIns="72000" anchor="t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8" name="Graphic 17" descr="Arrow Right outline">
            <a:extLst>
              <a:ext uri="{FF2B5EF4-FFF2-40B4-BE49-F238E27FC236}">
                <a16:creationId xmlns:a16="http://schemas.microsoft.com/office/drawing/2014/main" id="{50B1CF2E-A0FA-C716-2C95-6D6459336E87}"/>
              </a:ext>
            </a:extLst>
          </p:cNvPr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sp>
        <p:nvSpPr>
          <p:cNvPr id="2" name="Text Placeholder">
            <a:extLst>
              <a:ext uri="{FF2B5EF4-FFF2-40B4-BE49-F238E27FC236}">
                <a16:creationId xmlns:a16="http://schemas.microsoft.com/office/drawing/2014/main" id="{40E9A428-9101-6354-908A-16BF1D93CCF6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9"/>
            </p:custDataLst>
          </p:nvPr>
        </p:nvSpPr>
        <p:spPr>
          <a:xfrm>
            <a:off x="582871" y="4089182"/>
            <a:ext cx="5400674" cy="2066688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8FFEE3BD-EB27-3BA3-F0AF-ABA126C8FAC4}"/>
              </a:ext>
            </a:extLst>
          </p:cNvPr>
          <p:cNvSpPr>
            <a:spLocks noGrp="1"/>
          </p:cNvSpPr>
          <p:nvPr>
            <p:ph type="pic" sz="quarter" idx="27"/>
            <p:custDataLst>
              <p:tags r:id="rId10"/>
            </p:custDataLst>
          </p:nvPr>
        </p:nvSpPr>
        <p:spPr>
          <a:xfrm>
            <a:off x="6227084" y="1304925"/>
            <a:ext cx="5385600" cy="4978877"/>
          </a:xfrm>
          <a:prstGeom prst="roundRect">
            <a:avLst>
              <a:gd name="adj" fmla="val 8744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057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1V2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">
            <a:extLst>
              <a:ext uri="{FF2B5EF4-FFF2-40B4-BE49-F238E27FC236}">
                <a16:creationId xmlns:a16="http://schemas.microsoft.com/office/drawing/2014/main" id="{7BBC4646-53B8-DECD-6E7B-394DD875244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196328" y="3438789"/>
            <a:ext cx="5400000" cy="2845012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15909" y="1332959"/>
            <a:ext cx="5380418" cy="13295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6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Subtitle Placeholder">
            <a:extLst>
              <a:ext uri="{FF2B5EF4-FFF2-40B4-BE49-F238E27FC236}">
                <a16:creationId xmlns:a16="http://schemas.microsoft.com/office/drawing/2014/main" id="{632AB7DF-BB0F-2124-FB94-B5D5F0C0D064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7"/>
            </p:custDataLst>
          </p:nvPr>
        </p:nvSpPr>
        <p:spPr>
          <a:xfrm>
            <a:off x="6196327" y="3438789"/>
            <a:ext cx="5400000" cy="604163"/>
          </a:xfrm>
        </p:spPr>
        <p:txBody>
          <a:bodyPr wrap="square" lIns="252000" tIns="252000" rIns="252000" bIns="72000" anchor="t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8" name="Graphic 17" descr="Arrow Right outline">
            <a:extLst>
              <a:ext uri="{FF2B5EF4-FFF2-40B4-BE49-F238E27FC236}">
                <a16:creationId xmlns:a16="http://schemas.microsoft.com/office/drawing/2014/main" id="{50B1CF2E-A0FA-C716-2C95-6D6459336E87}"/>
              </a:ext>
            </a:extLst>
          </p:cNvPr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sp>
        <p:nvSpPr>
          <p:cNvPr id="2" name="Text Placeholder">
            <a:extLst>
              <a:ext uri="{FF2B5EF4-FFF2-40B4-BE49-F238E27FC236}">
                <a16:creationId xmlns:a16="http://schemas.microsoft.com/office/drawing/2014/main" id="{40E9A428-9101-6354-908A-16BF1D93CCF6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9"/>
            </p:custDataLst>
          </p:nvPr>
        </p:nvSpPr>
        <p:spPr>
          <a:xfrm>
            <a:off x="6196327" y="4089182"/>
            <a:ext cx="5400674" cy="2066688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8FFEE3BD-EB27-3BA3-F0AF-ABA126C8FAC4}"/>
              </a:ext>
            </a:extLst>
          </p:cNvPr>
          <p:cNvSpPr>
            <a:spLocks noGrp="1"/>
          </p:cNvSpPr>
          <p:nvPr>
            <p:ph type="pic" sz="quarter" idx="27"/>
            <p:custDataLst>
              <p:tags r:id="rId10"/>
            </p:custDataLst>
          </p:nvPr>
        </p:nvSpPr>
        <p:spPr>
          <a:xfrm>
            <a:off x="594830" y="1304925"/>
            <a:ext cx="5385600" cy="4978877"/>
          </a:xfrm>
          <a:prstGeom prst="roundRect">
            <a:avLst>
              <a:gd name="adj" fmla="val 8744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71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6EF5-0384-002F-3C4B-7067CFB0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42C-8A85-0DBC-5BF2-7C13865E2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B83E6-EC26-628C-BEDB-F7A859FC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B215C-782A-6557-DF0A-09DA1EC0F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E5C47-1E72-773A-7771-6D3C5EB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12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1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D45BA084-72D5-7329-26B7-285DCA93728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02452" y="1332959"/>
            <a:ext cx="7264883" cy="13295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BD227AF0-FEF7-9C6D-1E36-2BD0C76B4B3A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8075611" y="598412"/>
            <a:ext cx="3529013" cy="5675388"/>
          </a:xfrm>
          <a:prstGeom prst="roundRect">
            <a:avLst>
              <a:gd name="adj" fmla="val 8897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4" name="Subtitle Placeholder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7"/>
            </p:custDataLst>
          </p:nvPr>
        </p:nvSpPr>
        <p:spPr>
          <a:xfrm>
            <a:off x="8075611" y="598412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8"/>
            </p:custDataLst>
          </p:nvPr>
        </p:nvSpPr>
        <p:spPr>
          <a:xfrm>
            <a:off x="8075611" y="2629575"/>
            <a:ext cx="3528000" cy="3488616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74B23B-6A2E-9567-C7E6-1D1EB2577793}"/>
              </a:ext>
            </a:extLst>
          </p:cNvPr>
          <p:cNvGrpSpPr/>
          <p:nvPr userDrawn="1">
            <p:custDataLst>
              <p:tags r:id="rId9"/>
            </p:custDataLst>
          </p:nvPr>
        </p:nvGrpSpPr>
        <p:grpSpPr>
          <a:xfrm>
            <a:off x="8354322" y="1648895"/>
            <a:ext cx="1055077" cy="748491"/>
            <a:chOff x="10542177" y="5080630"/>
            <a:chExt cx="1055077" cy="748491"/>
          </a:xfrm>
        </p:grpSpPr>
        <p:sp>
          <p:nvSpPr>
            <p:cNvPr id="6" name="Diamond 7">
              <a:extLst>
                <a:ext uri="{FF2B5EF4-FFF2-40B4-BE49-F238E27FC236}">
                  <a16:creationId xmlns:a16="http://schemas.microsoft.com/office/drawing/2014/main" id="{3DC8A248-C0EF-E342-B544-2727772E417D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FA9BF7CB-93DC-F716-55C1-F7D3E385C78A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997AC21B-21AF-512E-0844-779995308BDD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C3050B21-1A5B-CA67-6A67-924E98F84CF3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756B18F3-45D7-7973-321F-F62AB1E5477A}"/>
              </a:ext>
            </a:extLst>
          </p:cNvPr>
          <p:cNvSpPr>
            <a:spLocks noGrp="1"/>
          </p:cNvSpPr>
          <p:nvPr>
            <p:ph type="pic" sz="quarter" idx="27"/>
            <p:custDataLst>
              <p:tags r:id="rId10"/>
            </p:custDataLst>
          </p:nvPr>
        </p:nvSpPr>
        <p:spPr>
          <a:xfrm>
            <a:off x="594829" y="3429000"/>
            <a:ext cx="7264883" cy="2842163"/>
          </a:xfrm>
          <a:prstGeom prst="roundRect">
            <a:avLst>
              <a:gd name="adj" fmla="val 8744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6956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2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D45BA084-72D5-7329-26B7-285DCA93728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02453" y="1304925"/>
            <a:ext cx="11001158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BD227AF0-FEF7-9C6D-1E36-2BD0C76B4B3A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4339032" y="2170229"/>
            <a:ext cx="3529013" cy="4096580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7"/>
            </p:custDataLst>
          </p:nvPr>
        </p:nvSpPr>
        <p:spPr>
          <a:xfrm>
            <a:off x="4339032" y="2170228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8"/>
            </p:custDataLst>
          </p:nvPr>
        </p:nvSpPr>
        <p:spPr>
          <a:xfrm>
            <a:off x="4339032" y="4201391"/>
            <a:ext cx="3528000" cy="20664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3A1079F0-D68C-BC16-79A0-CA2E3D5091C4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602453" y="2168959"/>
            <a:ext cx="3529013" cy="4096580"/>
          </a:xfrm>
          <a:prstGeom prst="roundRect">
            <a:avLst>
              <a:gd name="adj" fmla="val 8897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6C1BC5A9-5D61-DEFE-AB28-F34A233A85BC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10"/>
            </p:custDataLst>
          </p:nvPr>
        </p:nvSpPr>
        <p:spPr>
          <a:xfrm>
            <a:off x="602453" y="2168958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9E00F7A-B22A-0ABD-F866-31B664A2FCD2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11"/>
            </p:custDataLst>
          </p:nvPr>
        </p:nvSpPr>
        <p:spPr>
          <a:xfrm>
            <a:off x="602453" y="4200121"/>
            <a:ext cx="3528000" cy="2066688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013035-E38E-A453-B310-E8D616DDEBDE}"/>
              </a:ext>
            </a:extLst>
          </p:cNvPr>
          <p:cNvGrpSpPr/>
          <p:nvPr userDrawn="1">
            <p:custDataLst>
              <p:tags r:id="rId12"/>
            </p:custDataLst>
          </p:nvPr>
        </p:nvGrpSpPr>
        <p:grpSpPr>
          <a:xfrm>
            <a:off x="881164" y="3219441"/>
            <a:ext cx="1055077" cy="748491"/>
            <a:chOff x="10542177" y="5080630"/>
            <a:chExt cx="1055077" cy="748491"/>
          </a:xfrm>
        </p:grpSpPr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9FCD325F-2131-75F1-736A-9C331FCCC559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438CFE49-3629-BBCC-A0DA-B0FEDAA9AAE4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38CC03A4-D04B-56AD-88C9-C025B47DAEEB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D54EA956-FDA0-8930-E016-E1D88143D7FF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F4481B-A2D6-27DA-6D11-90319CA68B9B}"/>
              </a:ext>
            </a:extLst>
          </p:cNvPr>
          <p:cNvGrpSpPr/>
          <p:nvPr userDrawn="1">
            <p:custDataLst>
              <p:tags r:id="rId13"/>
            </p:custDataLst>
          </p:nvPr>
        </p:nvGrpSpPr>
        <p:grpSpPr>
          <a:xfrm>
            <a:off x="4617743" y="3219441"/>
            <a:ext cx="792108" cy="748491"/>
            <a:chOff x="9654208" y="2360582"/>
            <a:chExt cx="735123" cy="694644"/>
          </a:xfrm>
        </p:grpSpPr>
        <p:sp>
          <p:nvSpPr>
            <p:cNvPr id="21" name="Ellipse">
              <a:extLst>
                <a:ext uri="{FF2B5EF4-FFF2-40B4-BE49-F238E27FC236}">
                  <a16:creationId xmlns:a16="http://schemas.microsoft.com/office/drawing/2014/main" id="{F0DBF877-5AEE-329C-CCDF-322848314C5C}"/>
                </a:ext>
              </a:extLst>
            </p:cNvPr>
            <p:cNvSpPr/>
            <p:nvPr userDrawn="1"/>
          </p:nvSpPr>
          <p:spPr>
            <a:xfrm>
              <a:off x="9654208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Ellipse">
              <a:extLst>
                <a:ext uri="{FF2B5EF4-FFF2-40B4-BE49-F238E27FC236}">
                  <a16:creationId xmlns:a16="http://schemas.microsoft.com/office/drawing/2014/main" id="{FA82BE1A-0728-B5B6-AFB2-F1DDD8817AA4}"/>
                </a:ext>
              </a:extLst>
            </p:cNvPr>
            <p:cNvSpPr/>
            <p:nvPr userDrawn="1"/>
          </p:nvSpPr>
          <p:spPr>
            <a:xfrm>
              <a:off x="9969803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Ellipse">
              <a:extLst>
                <a:ext uri="{FF2B5EF4-FFF2-40B4-BE49-F238E27FC236}">
                  <a16:creationId xmlns:a16="http://schemas.microsoft.com/office/drawing/2014/main" id="{505F314D-B8EB-5D0D-5B98-01382B926B1C}"/>
                </a:ext>
              </a:extLst>
            </p:cNvPr>
            <p:cNvSpPr/>
            <p:nvPr userDrawn="1"/>
          </p:nvSpPr>
          <p:spPr>
            <a:xfrm>
              <a:off x="9654208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Ellipse">
              <a:extLst>
                <a:ext uri="{FF2B5EF4-FFF2-40B4-BE49-F238E27FC236}">
                  <a16:creationId xmlns:a16="http://schemas.microsoft.com/office/drawing/2014/main" id="{158D8A86-9F1C-4FD3-A0BC-C270151F53D7}"/>
                </a:ext>
              </a:extLst>
            </p:cNvPr>
            <p:cNvSpPr/>
            <p:nvPr userDrawn="1"/>
          </p:nvSpPr>
          <p:spPr>
            <a:xfrm>
              <a:off x="9969803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6173C39E-1113-25A8-B428-8D9A883BFD5F}"/>
              </a:ext>
            </a:extLst>
          </p:cNvPr>
          <p:cNvSpPr>
            <a:spLocks noGrp="1"/>
          </p:cNvSpPr>
          <p:nvPr>
            <p:ph type="pic" sz="quarter" idx="29"/>
            <p:custDataLst>
              <p:tags r:id="rId14"/>
            </p:custDataLst>
          </p:nvPr>
        </p:nvSpPr>
        <p:spPr>
          <a:xfrm>
            <a:off x="8090689" y="2168958"/>
            <a:ext cx="3513936" cy="4104842"/>
          </a:xfrm>
          <a:prstGeom prst="roundRect">
            <a:avLst>
              <a:gd name="adj" fmla="val 749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624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2V2">
    <p:bg>
      <p:bgPr>
        <a:gradFill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D45BA084-72D5-7329-26B7-285DCA93728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6363" y="1332959"/>
            <a:ext cx="8209976" cy="13295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BD227AF0-FEF7-9C6D-1E36-2BD0C76B4B3A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6203950" y="2895723"/>
            <a:ext cx="5400675" cy="3378077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7"/>
            </p:custDataLst>
          </p:nvPr>
        </p:nvSpPr>
        <p:spPr>
          <a:xfrm>
            <a:off x="6203949" y="2895723"/>
            <a:ext cx="5400675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8"/>
            </p:custDataLst>
          </p:nvPr>
        </p:nvSpPr>
        <p:spPr>
          <a:xfrm>
            <a:off x="6203950" y="4926886"/>
            <a:ext cx="5400674" cy="12528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3A1079F0-D68C-BC16-79A0-CA2E3D5091C4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587375" y="2894453"/>
            <a:ext cx="5400675" cy="3378077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6C1BC5A9-5D61-DEFE-AB28-F34A233A85BC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10"/>
            </p:custDataLst>
          </p:nvPr>
        </p:nvSpPr>
        <p:spPr>
          <a:xfrm>
            <a:off x="587374" y="2894453"/>
            <a:ext cx="5400675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9E00F7A-B22A-0ABD-F866-31B664A2FCD2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11"/>
            </p:custDataLst>
          </p:nvPr>
        </p:nvSpPr>
        <p:spPr>
          <a:xfrm>
            <a:off x="587375" y="4925616"/>
            <a:ext cx="5400674" cy="1254158"/>
          </a:xfrm>
        </p:spPr>
        <p:txBody>
          <a:bodyPr wrap="square"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013035-E38E-A453-B310-E8D616DDEBDE}"/>
              </a:ext>
            </a:extLst>
          </p:cNvPr>
          <p:cNvGrpSpPr/>
          <p:nvPr userDrawn="1">
            <p:custDataLst>
              <p:tags r:id="rId12"/>
            </p:custDataLst>
          </p:nvPr>
        </p:nvGrpSpPr>
        <p:grpSpPr>
          <a:xfrm>
            <a:off x="866086" y="3944936"/>
            <a:ext cx="1055077" cy="748491"/>
            <a:chOff x="10542177" y="5080630"/>
            <a:chExt cx="1055077" cy="748491"/>
          </a:xfrm>
        </p:grpSpPr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9FCD325F-2131-75F1-736A-9C331FCCC559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438CFE49-3629-BBCC-A0DA-B0FEDAA9AAE4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38CC03A4-D04B-56AD-88C9-C025B47DAEEB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D54EA956-FDA0-8930-E016-E1D88143D7FF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F4481B-A2D6-27DA-6D11-90319CA68B9B}"/>
              </a:ext>
            </a:extLst>
          </p:cNvPr>
          <p:cNvGrpSpPr/>
          <p:nvPr userDrawn="1">
            <p:custDataLst>
              <p:tags r:id="rId13"/>
            </p:custDataLst>
          </p:nvPr>
        </p:nvGrpSpPr>
        <p:grpSpPr>
          <a:xfrm>
            <a:off x="6482661" y="3944936"/>
            <a:ext cx="792108" cy="748491"/>
            <a:chOff x="9654208" y="2360582"/>
            <a:chExt cx="735123" cy="694644"/>
          </a:xfrm>
        </p:grpSpPr>
        <p:sp>
          <p:nvSpPr>
            <p:cNvPr id="21" name="Ellipse">
              <a:extLst>
                <a:ext uri="{FF2B5EF4-FFF2-40B4-BE49-F238E27FC236}">
                  <a16:creationId xmlns:a16="http://schemas.microsoft.com/office/drawing/2014/main" id="{F0DBF877-5AEE-329C-CCDF-322848314C5C}"/>
                </a:ext>
              </a:extLst>
            </p:cNvPr>
            <p:cNvSpPr/>
            <p:nvPr userDrawn="1"/>
          </p:nvSpPr>
          <p:spPr>
            <a:xfrm>
              <a:off x="9654208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Ellipse">
              <a:extLst>
                <a:ext uri="{FF2B5EF4-FFF2-40B4-BE49-F238E27FC236}">
                  <a16:creationId xmlns:a16="http://schemas.microsoft.com/office/drawing/2014/main" id="{FA82BE1A-0728-B5B6-AFB2-F1DDD8817AA4}"/>
                </a:ext>
              </a:extLst>
            </p:cNvPr>
            <p:cNvSpPr/>
            <p:nvPr userDrawn="1"/>
          </p:nvSpPr>
          <p:spPr>
            <a:xfrm>
              <a:off x="9969803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Ellipse">
              <a:extLst>
                <a:ext uri="{FF2B5EF4-FFF2-40B4-BE49-F238E27FC236}">
                  <a16:creationId xmlns:a16="http://schemas.microsoft.com/office/drawing/2014/main" id="{505F314D-B8EB-5D0D-5B98-01382B926B1C}"/>
                </a:ext>
              </a:extLst>
            </p:cNvPr>
            <p:cNvSpPr/>
            <p:nvPr userDrawn="1"/>
          </p:nvSpPr>
          <p:spPr>
            <a:xfrm>
              <a:off x="9654208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Ellipse">
              <a:extLst>
                <a:ext uri="{FF2B5EF4-FFF2-40B4-BE49-F238E27FC236}">
                  <a16:creationId xmlns:a16="http://schemas.microsoft.com/office/drawing/2014/main" id="{158D8A86-9F1C-4FD3-A0BC-C270151F53D7}"/>
                </a:ext>
              </a:extLst>
            </p:cNvPr>
            <p:cNvSpPr/>
            <p:nvPr userDrawn="1"/>
          </p:nvSpPr>
          <p:spPr>
            <a:xfrm>
              <a:off x="9969803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9" name="Graphic 28" descr="Arrow Right outline">
            <a:extLst>
              <a:ext uri="{FF2B5EF4-FFF2-40B4-BE49-F238E27FC236}">
                <a16:creationId xmlns:a16="http://schemas.microsoft.com/office/drawing/2014/main" id="{C195E12C-8A13-CF42-954E-EDECD068CF1E}"/>
              </a:ext>
            </a:extLst>
          </p:cNvPr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239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2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BD227AF0-FEF7-9C6D-1E36-2BD0C76B4B3A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6203950" y="2579446"/>
            <a:ext cx="5402226" cy="3689492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6"/>
            </p:custDataLst>
          </p:nvPr>
        </p:nvSpPr>
        <p:spPr>
          <a:xfrm>
            <a:off x="6203949" y="2579445"/>
            <a:ext cx="5400675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7"/>
            </p:custDataLst>
          </p:nvPr>
        </p:nvSpPr>
        <p:spPr>
          <a:xfrm>
            <a:off x="6203949" y="4610608"/>
            <a:ext cx="5400675" cy="16596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3A1079F0-D68C-BC16-79A0-CA2E3D5091C4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8390" y="2578176"/>
            <a:ext cx="5402226" cy="3689492"/>
          </a:xfrm>
          <a:prstGeom prst="roundRect">
            <a:avLst>
              <a:gd name="adj" fmla="val 8897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6C1BC5A9-5D61-DEFE-AB28-F34A233A85BC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9"/>
            </p:custDataLst>
          </p:nvPr>
        </p:nvSpPr>
        <p:spPr>
          <a:xfrm>
            <a:off x="588389" y="2578175"/>
            <a:ext cx="5400675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9E00F7A-B22A-0ABD-F866-31B664A2FCD2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10"/>
            </p:custDataLst>
          </p:nvPr>
        </p:nvSpPr>
        <p:spPr>
          <a:xfrm>
            <a:off x="588389" y="4609338"/>
            <a:ext cx="5400675" cy="16596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013035-E38E-A453-B310-E8D616DDEBDE}"/>
              </a:ext>
            </a:extLst>
          </p:cNvPr>
          <p:cNvGrpSpPr/>
          <p:nvPr userDrawn="1">
            <p:custDataLst>
              <p:tags r:id="rId11"/>
            </p:custDataLst>
          </p:nvPr>
        </p:nvGrpSpPr>
        <p:grpSpPr>
          <a:xfrm>
            <a:off x="867101" y="3628658"/>
            <a:ext cx="1055077" cy="748491"/>
            <a:chOff x="10542177" y="5080630"/>
            <a:chExt cx="1055077" cy="748491"/>
          </a:xfrm>
        </p:grpSpPr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9FCD325F-2131-75F1-736A-9C331FCCC559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438CFE49-3629-BBCC-A0DA-B0FEDAA9AAE4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38CC03A4-D04B-56AD-88C9-C025B47DAEEB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D54EA956-FDA0-8930-E016-E1D88143D7FF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F4481B-A2D6-27DA-6D11-90319CA68B9B}"/>
              </a:ext>
            </a:extLst>
          </p:cNvPr>
          <p:cNvGrpSpPr/>
          <p:nvPr userDrawn="1">
            <p:custDataLst>
              <p:tags r:id="rId12"/>
            </p:custDataLst>
          </p:nvPr>
        </p:nvGrpSpPr>
        <p:grpSpPr>
          <a:xfrm>
            <a:off x="6482661" y="3628658"/>
            <a:ext cx="792108" cy="748491"/>
            <a:chOff x="9654208" y="2360582"/>
            <a:chExt cx="735123" cy="694644"/>
          </a:xfrm>
        </p:grpSpPr>
        <p:sp>
          <p:nvSpPr>
            <p:cNvPr id="21" name="Ellipse">
              <a:extLst>
                <a:ext uri="{FF2B5EF4-FFF2-40B4-BE49-F238E27FC236}">
                  <a16:creationId xmlns:a16="http://schemas.microsoft.com/office/drawing/2014/main" id="{F0DBF877-5AEE-329C-CCDF-322848314C5C}"/>
                </a:ext>
              </a:extLst>
            </p:cNvPr>
            <p:cNvSpPr/>
            <p:nvPr userDrawn="1"/>
          </p:nvSpPr>
          <p:spPr>
            <a:xfrm>
              <a:off x="9654208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Ellipse">
              <a:extLst>
                <a:ext uri="{FF2B5EF4-FFF2-40B4-BE49-F238E27FC236}">
                  <a16:creationId xmlns:a16="http://schemas.microsoft.com/office/drawing/2014/main" id="{FA82BE1A-0728-B5B6-AFB2-F1DDD8817AA4}"/>
                </a:ext>
              </a:extLst>
            </p:cNvPr>
            <p:cNvSpPr/>
            <p:nvPr userDrawn="1"/>
          </p:nvSpPr>
          <p:spPr>
            <a:xfrm>
              <a:off x="9969803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Ellipse">
              <a:extLst>
                <a:ext uri="{FF2B5EF4-FFF2-40B4-BE49-F238E27FC236}">
                  <a16:creationId xmlns:a16="http://schemas.microsoft.com/office/drawing/2014/main" id="{505F314D-B8EB-5D0D-5B98-01382B926B1C}"/>
                </a:ext>
              </a:extLst>
            </p:cNvPr>
            <p:cNvSpPr/>
            <p:nvPr userDrawn="1"/>
          </p:nvSpPr>
          <p:spPr>
            <a:xfrm>
              <a:off x="9654208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Ellipse">
              <a:extLst>
                <a:ext uri="{FF2B5EF4-FFF2-40B4-BE49-F238E27FC236}">
                  <a16:creationId xmlns:a16="http://schemas.microsoft.com/office/drawing/2014/main" id="{158D8A86-9F1C-4FD3-A0BC-C270151F53D7}"/>
                </a:ext>
              </a:extLst>
            </p:cNvPr>
            <p:cNvSpPr/>
            <p:nvPr userDrawn="1"/>
          </p:nvSpPr>
          <p:spPr>
            <a:xfrm>
              <a:off x="9969803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3636211E-1531-3F84-81D3-B0252D300E79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602452" y="1332959"/>
            <a:ext cx="11001158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62EFF89-4942-3BD9-3532-556CDC16E7FD}"/>
              </a:ext>
            </a:extLst>
          </p:cNvPr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50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3V1">
    <p:bg>
      <p:bgPr>
        <a:gradFill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BD227AF0-FEF7-9C6D-1E36-2BD0C76B4B3A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4323954" y="2383760"/>
            <a:ext cx="3529013" cy="3893449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6"/>
            </p:custDataLst>
          </p:nvPr>
        </p:nvSpPr>
        <p:spPr>
          <a:xfrm>
            <a:off x="4323954" y="2383760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7"/>
            </p:custDataLst>
          </p:nvPr>
        </p:nvSpPr>
        <p:spPr>
          <a:xfrm>
            <a:off x="4323954" y="4414923"/>
            <a:ext cx="3528000" cy="18648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3A1079F0-D68C-BC16-79A0-CA2E3D5091C4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7375" y="2382490"/>
            <a:ext cx="3529013" cy="3894719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6C1BC5A9-5D61-DEFE-AB28-F34A233A85BC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9"/>
            </p:custDataLst>
          </p:nvPr>
        </p:nvSpPr>
        <p:spPr>
          <a:xfrm>
            <a:off x="587375" y="2382490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9E00F7A-B22A-0ABD-F866-31B664A2FCD2}"/>
              </a:ext>
            </a:extLst>
          </p:cNvPr>
          <p:cNvSpPr>
            <a:spLocks noGrp="1"/>
          </p:cNvSpPr>
          <p:nvPr>
            <p:ph type="body" idx="28"/>
            <p:custDataLst>
              <p:tags r:id="rId10"/>
            </p:custDataLst>
          </p:nvPr>
        </p:nvSpPr>
        <p:spPr>
          <a:xfrm>
            <a:off x="587375" y="4413653"/>
            <a:ext cx="3528000" cy="1863556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013035-E38E-A453-B310-E8D616DDEBDE}"/>
              </a:ext>
            </a:extLst>
          </p:cNvPr>
          <p:cNvGrpSpPr/>
          <p:nvPr userDrawn="1">
            <p:custDataLst>
              <p:tags r:id="rId11"/>
            </p:custDataLst>
          </p:nvPr>
        </p:nvGrpSpPr>
        <p:grpSpPr>
          <a:xfrm>
            <a:off x="866086" y="3432973"/>
            <a:ext cx="1055077" cy="748491"/>
            <a:chOff x="10542177" y="5080630"/>
            <a:chExt cx="1055077" cy="748491"/>
          </a:xfrm>
        </p:grpSpPr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9FCD325F-2131-75F1-736A-9C331FCCC559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438CFE49-3629-BBCC-A0DA-B0FEDAA9AAE4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38CC03A4-D04B-56AD-88C9-C025B47DAEEB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D54EA956-FDA0-8930-E016-E1D88143D7FF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F4481B-A2D6-27DA-6D11-90319CA68B9B}"/>
              </a:ext>
            </a:extLst>
          </p:cNvPr>
          <p:cNvGrpSpPr/>
          <p:nvPr userDrawn="1">
            <p:custDataLst>
              <p:tags r:id="rId12"/>
            </p:custDataLst>
          </p:nvPr>
        </p:nvGrpSpPr>
        <p:grpSpPr>
          <a:xfrm>
            <a:off x="4602665" y="3432973"/>
            <a:ext cx="792108" cy="748491"/>
            <a:chOff x="9654208" y="2360582"/>
            <a:chExt cx="735123" cy="694644"/>
          </a:xfrm>
        </p:grpSpPr>
        <p:sp>
          <p:nvSpPr>
            <p:cNvPr id="21" name="Ellipse">
              <a:extLst>
                <a:ext uri="{FF2B5EF4-FFF2-40B4-BE49-F238E27FC236}">
                  <a16:creationId xmlns:a16="http://schemas.microsoft.com/office/drawing/2014/main" id="{F0DBF877-5AEE-329C-CCDF-322848314C5C}"/>
                </a:ext>
              </a:extLst>
            </p:cNvPr>
            <p:cNvSpPr/>
            <p:nvPr userDrawn="1"/>
          </p:nvSpPr>
          <p:spPr>
            <a:xfrm>
              <a:off x="9654208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Ellipse">
              <a:extLst>
                <a:ext uri="{FF2B5EF4-FFF2-40B4-BE49-F238E27FC236}">
                  <a16:creationId xmlns:a16="http://schemas.microsoft.com/office/drawing/2014/main" id="{FA82BE1A-0728-B5B6-AFB2-F1DDD8817AA4}"/>
                </a:ext>
              </a:extLst>
            </p:cNvPr>
            <p:cNvSpPr/>
            <p:nvPr userDrawn="1"/>
          </p:nvSpPr>
          <p:spPr>
            <a:xfrm>
              <a:off x="9969803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Ellipse">
              <a:extLst>
                <a:ext uri="{FF2B5EF4-FFF2-40B4-BE49-F238E27FC236}">
                  <a16:creationId xmlns:a16="http://schemas.microsoft.com/office/drawing/2014/main" id="{505F314D-B8EB-5D0D-5B98-01382B926B1C}"/>
                </a:ext>
              </a:extLst>
            </p:cNvPr>
            <p:cNvSpPr/>
            <p:nvPr userDrawn="1"/>
          </p:nvSpPr>
          <p:spPr>
            <a:xfrm>
              <a:off x="9654208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Ellipse">
              <a:extLst>
                <a:ext uri="{FF2B5EF4-FFF2-40B4-BE49-F238E27FC236}">
                  <a16:creationId xmlns:a16="http://schemas.microsoft.com/office/drawing/2014/main" id="{158D8A86-9F1C-4FD3-A0BC-C270151F53D7}"/>
                </a:ext>
              </a:extLst>
            </p:cNvPr>
            <p:cNvSpPr/>
            <p:nvPr userDrawn="1"/>
          </p:nvSpPr>
          <p:spPr>
            <a:xfrm>
              <a:off x="9969803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8" name="Graphic 27" descr="Arrow Right outline">
            <a:extLst>
              <a:ext uri="{FF2B5EF4-FFF2-40B4-BE49-F238E27FC236}">
                <a16:creationId xmlns:a16="http://schemas.microsoft.com/office/drawing/2014/main" id="{9090CC06-13DE-DCEB-0B63-84486B80BC9C}"/>
              </a:ext>
            </a:extLst>
          </p:cNvPr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31276" y="348751"/>
            <a:ext cx="720000" cy="720000"/>
          </a:xfrm>
          <a:prstGeom prst="rect">
            <a:avLst/>
          </a:prstGeom>
        </p:spPr>
      </p:pic>
      <p:sp>
        <p:nvSpPr>
          <p:cNvPr id="8" name="Title Placeholder">
            <a:extLst>
              <a:ext uri="{FF2B5EF4-FFF2-40B4-BE49-F238E27FC236}">
                <a16:creationId xmlns:a16="http://schemas.microsoft.com/office/drawing/2014/main" id="{E63DBD42-6CC1-5D07-AD4B-8BD754BDF11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602452" y="1332959"/>
            <a:ext cx="11001158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Ellipse">
            <a:extLst>
              <a:ext uri="{FF2B5EF4-FFF2-40B4-BE49-F238E27FC236}">
                <a16:creationId xmlns:a16="http://schemas.microsoft.com/office/drawing/2014/main" id="{569E0B2C-39CC-20BC-4FA1-A033AA12AC5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8076625" y="2377837"/>
            <a:ext cx="3529013" cy="3893449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0" name="Subtitle Placeholder 3">
            <a:extLst>
              <a:ext uri="{FF2B5EF4-FFF2-40B4-BE49-F238E27FC236}">
                <a16:creationId xmlns:a16="http://schemas.microsoft.com/office/drawing/2014/main" id="{503D7EFD-C48E-330E-2CFD-F957ACE1ED69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16"/>
            </p:custDataLst>
          </p:nvPr>
        </p:nvSpPr>
        <p:spPr>
          <a:xfrm>
            <a:off x="8076625" y="2377837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A2E5DE-4DDE-0A98-638D-22BBFD3A05CE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17"/>
            </p:custDataLst>
          </p:nvPr>
        </p:nvSpPr>
        <p:spPr>
          <a:xfrm>
            <a:off x="8076625" y="4409000"/>
            <a:ext cx="3528000" cy="18648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D044C0A-54F3-A692-A665-091C3B13AACF}"/>
              </a:ext>
            </a:extLst>
          </p:cNvPr>
          <p:cNvGrpSpPr/>
          <p:nvPr userDrawn="1">
            <p:custDataLst>
              <p:tags r:id="rId18"/>
            </p:custDataLst>
          </p:nvPr>
        </p:nvGrpSpPr>
        <p:grpSpPr>
          <a:xfrm>
            <a:off x="8215592" y="3293648"/>
            <a:ext cx="1008000" cy="1008000"/>
            <a:chOff x="9086096" y="3306842"/>
            <a:chExt cx="1008000" cy="1008000"/>
          </a:xfrm>
        </p:grpSpPr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2E1EC7DC-DC7A-FF4D-99DF-45605B715AEC}"/>
                </a:ext>
              </a:extLst>
            </p:cNvPr>
            <p:cNvSpPr/>
            <p:nvPr userDrawn="1"/>
          </p:nvSpPr>
          <p:spPr>
            <a:xfrm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Plus Sign 37">
              <a:extLst>
                <a:ext uri="{FF2B5EF4-FFF2-40B4-BE49-F238E27FC236}">
                  <a16:creationId xmlns:a16="http://schemas.microsoft.com/office/drawing/2014/main" id="{42377444-37D6-221F-5280-1098FF64C618}"/>
                </a:ext>
              </a:extLst>
            </p:cNvPr>
            <p:cNvSpPr/>
            <p:nvPr userDrawn="1"/>
          </p:nvSpPr>
          <p:spPr>
            <a:xfrm rot="18900000"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63851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3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BD227AF0-FEF7-9C6D-1E36-2BD0C76B4B3A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4323954" y="2383760"/>
            <a:ext cx="3529013" cy="3893449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6"/>
            </p:custDataLst>
          </p:nvPr>
        </p:nvSpPr>
        <p:spPr>
          <a:xfrm>
            <a:off x="4323954" y="2383760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7"/>
            </p:custDataLst>
          </p:nvPr>
        </p:nvSpPr>
        <p:spPr>
          <a:xfrm>
            <a:off x="4323954" y="4414923"/>
            <a:ext cx="3528000" cy="18648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3A1079F0-D68C-BC16-79A0-CA2E3D5091C4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7375" y="2382490"/>
            <a:ext cx="3529013" cy="3894719"/>
          </a:xfrm>
          <a:prstGeom prst="roundRect">
            <a:avLst>
              <a:gd name="adj" fmla="val 8897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6C1BC5A9-5D61-DEFE-AB28-F34A233A85BC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9"/>
            </p:custDataLst>
          </p:nvPr>
        </p:nvSpPr>
        <p:spPr>
          <a:xfrm>
            <a:off x="587375" y="2382490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9E00F7A-B22A-0ABD-F866-31B664A2FCD2}"/>
              </a:ext>
            </a:extLst>
          </p:cNvPr>
          <p:cNvSpPr>
            <a:spLocks noGrp="1"/>
          </p:cNvSpPr>
          <p:nvPr>
            <p:ph type="body" idx="28"/>
            <p:custDataLst>
              <p:tags r:id="rId10"/>
            </p:custDataLst>
          </p:nvPr>
        </p:nvSpPr>
        <p:spPr>
          <a:xfrm>
            <a:off x="587375" y="4413653"/>
            <a:ext cx="3528000" cy="1863556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013035-E38E-A453-B310-E8D616DDEBDE}"/>
              </a:ext>
            </a:extLst>
          </p:cNvPr>
          <p:cNvGrpSpPr/>
          <p:nvPr userDrawn="1">
            <p:custDataLst>
              <p:tags r:id="rId11"/>
            </p:custDataLst>
          </p:nvPr>
        </p:nvGrpSpPr>
        <p:grpSpPr>
          <a:xfrm>
            <a:off x="866086" y="3432973"/>
            <a:ext cx="1055077" cy="748491"/>
            <a:chOff x="10542177" y="5080630"/>
            <a:chExt cx="1055077" cy="748491"/>
          </a:xfrm>
        </p:grpSpPr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9FCD325F-2131-75F1-736A-9C331FCCC559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438CFE49-3629-BBCC-A0DA-B0FEDAA9AAE4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38CC03A4-D04B-56AD-88C9-C025B47DAEEB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D54EA956-FDA0-8930-E016-E1D88143D7FF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F4481B-A2D6-27DA-6D11-90319CA68B9B}"/>
              </a:ext>
            </a:extLst>
          </p:cNvPr>
          <p:cNvGrpSpPr/>
          <p:nvPr userDrawn="1">
            <p:custDataLst>
              <p:tags r:id="rId12"/>
            </p:custDataLst>
          </p:nvPr>
        </p:nvGrpSpPr>
        <p:grpSpPr>
          <a:xfrm>
            <a:off x="4602665" y="3432973"/>
            <a:ext cx="792108" cy="748491"/>
            <a:chOff x="9654208" y="2360582"/>
            <a:chExt cx="735123" cy="694644"/>
          </a:xfrm>
        </p:grpSpPr>
        <p:sp>
          <p:nvSpPr>
            <p:cNvPr id="21" name="Ellipse">
              <a:extLst>
                <a:ext uri="{FF2B5EF4-FFF2-40B4-BE49-F238E27FC236}">
                  <a16:creationId xmlns:a16="http://schemas.microsoft.com/office/drawing/2014/main" id="{F0DBF877-5AEE-329C-CCDF-322848314C5C}"/>
                </a:ext>
              </a:extLst>
            </p:cNvPr>
            <p:cNvSpPr/>
            <p:nvPr userDrawn="1"/>
          </p:nvSpPr>
          <p:spPr>
            <a:xfrm>
              <a:off x="9654208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Ellipse">
              <a:extLst>
                <a:ext uri="{FF2B5EF4-FFF2-40B4-BE49-F238E27FC236}">
                  <a16:creationId xmlns:a16="http://schemas.microsoft.com/office/drawing/2014/main" id="{FA82BE1A-0728-B5B6-AFB2-F1DDD8817AA4}"/>
                </a:ext>
              </a:extLst>
            </p:cNvPr>
            <p:cNvSpPr/>
            <p:nvPr userDrawn="1"/>
          </p:nvSpPr>
          <p:spPr>
            <a:xfrm>
              <a:off x="9969803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Ellipse">
              <a:extLst>
                <a:ext uri="{FF2B5EF4-FFF2-40B4-BE49-F238E27FC236}">
                  <a16:creationId xmlns:a16="http://schemas.microsoft.com/office/drawing/2014/main" id="{505F314D-B8EB-5D0D-5B98-01382B926B1C}"/>
                </a:ext>
              </a:extLst>
            </p:cNvPr>
            <p:cNvSpPr/>
            <p:nvPr userDrawn="1"/>
          </p:nvSpPr>
          <p:spPr>
            <a:xfrm>
              <a:off x="9654208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Ellipse">
              <a:extLst>
                <a:ext uri="{FF2B5EF4-FFF2-40B4-BE49-F238E27FC236}">
                  <a16:creationId xmlns:a16="http://schemas.microsoft.com/office/drawing/2014/main" id="{158D8A86-9F1C-4FD3-A0BC-C270151F53D7}"/>
                </a:ext>
              </a:extLst>
            </p:cNvPr>
            <p:cNvSpPr/>
            <p:nvPr userDrawn="1"/>
          </p:nvSpPr>
          <p:spPr>
            <a:xfrm>
              <a:off x="9969803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8" name="Graphic 27" descr="Arrow Right outline">
            <a:extLst>
              <a:ext uri="{FF2B5EF4-FFF2-40B4-BE49-F238E27FC236}">
                <a16:creationId xmlns:a16="http://schemas.microsoft.com/office/drawing/2014/main" id="{9090CC06-13DE-DCEB-0B63-84486B80BC9C}"/>
              </a:ext>
            </a:extLst>
          </p:cNvPr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31276" y="348751"/>
            <a:ext cx="720000" cy="720000"/>
          </a:xfrm>
          <a:prstGeom prst="rect">
            <a:avLst/>
          </a:prstGeom>
        </p:spPr>
      </p:pic>
      <p:sp>
        <p:nvSpPr>
          <p:cNvPr id="8" name="Title Placeholder">
            <a:extLst>
              <a:ext uri="{FF2B5EF4-FFF2-40B4-BE49-F238E27FC236}">
                <a16:creationId xmlns:a16="http://schemas.microsoft.com/office/drawing/2014/main" id="{E63DBD42-6CC1-5D07-AD4B-8BD754BDF11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602452" y="1332959"/>
            <a:ext cx="11001158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Ellipse">
            <a:extLst>
              <a:ext uri="{FF2B5EF4-FFF2-40B4-BE49-F238E27FC236}">
                <a16:creationId xmlns:a16="http://schemas.microsoft.com/office/drawing/2014/main" id="{569E0B2C-39CC-20BC-4FA1-A033AA12AC5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8076625" y="2377837"/>
            <a:ext cx="3529013" cy="3893449"/>
          </a:xfrm>
          <a:prstGeom prst="roundRect">
            <a:avLst>
              <a:gd name="adj" fmla="val 8897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0" name="Subtitle Placeholder 3">
            <a:extLst>
              <a:ext uri="{FF2B5EF4-FFF2-40B4-BE49-F238E27FC236}">
                <a16:creationId xmlns:a16="http://schemas.microsoft.com/office/drawing/2014/main" id="{503D7EFD-C48E-330E-2CFD-F957ACE1ED69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16"/>
            </p:custDataLst>
          </p:nvPr>
        </p:nvSpPr>
        <p:spPr>
          <a:xfrm>
            <a:off x="8076625" y="2377837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A2E5DE-4DDE-0A98-638D-22BBFD3A05CE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17"/>
            </p:custDataLst>
          </p:nvPr>
        </p:nvSpPr>
        <p:spPr>
          <a:xfrm>
            <a:off x="8076625" y="4409000"/>
            <a:ext cx="3528000" cy="18648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D044C0A-54F3-A692-A665-091C3B13AACF}"/>
              </a:ext>
            </a:extLst>
          </p:cNvPr>
          <p:cNvGrpSpPr/>
          <p:nvPr userDrawn="1">
            <p:custDataLst>
              <p:tags r:id="rId18"/>
            </p:custDataLst>
          </p:nvPr>
        </p:nvGrpSpPr>
        <p:grpSpPr>
          <a:xfrm>
            <a:off x="8215592" y="3293648"/>
            <a:ext cx="1008000" cy="1008000"/>
            <a:chOff x="9086096" y="3306842"/>
            <a:chExt cx="1008000" cy="1008000"/>
          </a:xfrm>
        </p:grpSpPr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2E1EC7DC-DC7A-FF4D-99DF-45605B715AEC}"/>
                </a:ext>
              </a:extLst>
            </p:cNvPr>
            <p:cNvSpPr/>
            <p:nvPr userDrawn="1"/>
          </p:nvSpPr>
          <p:spPr>
            <a:xfrm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Plus Sign 37">
              <a:extLst>
                <a:ext uri="{FF2B5EF4-FFF2-40B4-BE49-F238E27FC236}">
                  <a16:creationId xmlns:a16="http://schemas.microsoft.com/office/drawing/2014/main" id="{42377444-37D6-221F-5280-1098FF64C618}"/>
                </a:ext>
              </a:extLst>
            </p:cNvPr>
            <p:cNvSpPr/>
            <p:nvPr userDrawn="1"/>
          </p:nvSpPr>
          <p:spPr>
            <a:xfrm rot="18900000"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57647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4V1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BD227AF0-FEF7-9C6D-1E36-2BD0C76B4B3A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3402165" y="2383760"/>
            <a:ext cx="2592000" cy="3893449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6"/>
            </p:custDataLst>
          </p:nvPr>
        </p:nvSpPr>
        <p:spPr>
          <a:xfrm>
            <a:off x="3402165" y="2383760"/>
            <a:ext cx="2592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7"/>
            </p:custDataLst>
          </p:nvPr>
        </p:nvSpPr>
        <p:spPr>
          <a:xfrm>
            <a:off x="3402165" y="4414923"/>
            <a:ext cx="2592000" cy="18648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3A1079F0-D68C-BC16-79A0-CA2E3D5091C4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7376" y="2382490"/>
            <a:ext cx="2592388" cy="3894719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6C1BC5A9-5D61-DEFE-AB28-F34A233A85BC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9"/>
            </p:custDataLst>
          </p:nvPr>
        </p:nvSpPr>
        <p:spPr>
          <a:xfrm>
            <a:off x="587375" y="2382490"/>
            <a:ext cx="2592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9E00F7A-B22A-0ABD-F866-31B664A2FCD2}"/>
              </a:ext>
            </a:extLst>
          </p:cNvPr>
          <p:cNvSpPr>
            <a:spLocks noGrp="1"/>
          </p:cNvSpPr>
          <p:nvPr>
            <p:ph type="body" idx="28"/>
            <p:custDataLst>
              <p:tags r:id="rId10"/>
            </p:custDataLst>
          </p:nvPr>
        </p:nvSpPr>
        <p:spPr>
          <a:xfrm>
            <a:off x="587375" y="4413653"/>
            <a:ext cx="2592000" cy="1863556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013035-E38E-A453-B310-E8D616DDEBDE}"/>
              </a:ext>
            </a:extLst>
          </p:cNvPr>
          <p:cNvGrpSpPr/>
          <p:nvPr userDrawn="1">
            <p:custDataLst>
              <p:tags r:id="rId11"/>
            </p:custDataLst>
          </p:nvPr>
        </p:nvGrpSpPr>
        <p:grpSpPr>
          <a:xfrm>
            <a:off x="866086" y="3432973"/>
            <a:ext cx="1055077" cy="748491"/>
            <a:chOff x="10542177" y="5080630"/>
            <a:chExt cx="1055077" cy="748491"/>
          </a:xfrm>
        </p:grpSpPr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9FCD325F-2131-75F1-736A-9C331FCCC559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438CFE49-3629-BBCC-A0DA-B0FEDAA9AAE4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38CC03A4-D04B-56AD-88C9-C025B47DAEEB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D54EA956-FDA0-8930-E016-E1D88143D7FF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F4481B-A2D6-27DA-6D11-90319CA68B9B}"/>
              </a:ext>
            </a:extLst>
          </p:cNvPr>
          <p:cNvGrpSpPr/>
          <p:nvPr userDrawn="1">
            <p:custDataLst>
              <p:tags r:id="rId12"/>
            </p:custDataLst>
          </p:nvPr>
        </p:nvGrpSpPr>
        <p:grpSpPr>
          <a:xfrm>
            <a:off x="3680876" y="3432973"/>
            <a:ext cx="792108" cy="748491"/>
            <a:chOff x="9654208" y="2360582"/>
            <a:chExt cx="735123" cy="694644"/>
          </a:xfrm>
        </p:grpSpPr>
        <p:sp>
          <p:nvSpPr>
            <p:cNvPr id="21" name="Ellipse">
              <a:extLst>
                <a:ext uri="{FF2B5EF4-FFF2-40B4-BE49-F238E27FC236}">
                  <a16:creationId xmlns:a16="http://schemas.microsoft.com/office/drawing/2014/main" id="{F0DBF877-5AEE-329C-CCDF-322848314C5C}"/>
                </a:ext>
              </a:extLst>
            </p:cNvPr>
            <p:cNvSpPr/>
            <p:nvPr userDrawn="1"/>
          </p:nvSpPr>
          <p:spPr>
            <a:xfrm>
              <a:off x="9654208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Ellipse">
              <a:extLst>
                <a:ext uri="{FF2B5EF4-FFF2-40B4-BE49-F238E27FC236}">
                  <a16:creationId xmlns:a16="http://schemas.microsoft.com/office/drawing/2014/main" id="{FA82BE1A-0728-B5B6-AFB2-F1DDD8817AA4}"/>
                </a:ext>
              </a:extLst>
            </p:cNvPr>
            <p:cNvSpPr/>
            <p:nvPr userDrawn="1"/>
          </p:nvSpPr>
          <p:spPr>
            <a:xfrm>
              <a:off x="9969803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Ellipse">
              <a:extLst>
                <a:ext uri="{FF2B5EF4-FFF2-40B4-BE49-F238E27FC236}">
                  <a16:creationId xmlns:a16="http://schemas.microsoft.com/office/drawing/2014/main" id="{505F314D-B8EB-5D0D-5B98-01382B926B1C}"/>
                </a:ext>
              </a:extLst>
            </p:cNvPr>
            <p:cNvSpPr/>
            <p:nvPr userDrawn="1"/>
          </p:nvSpPr>
          <p:spPr>
            <a:xfrm>
              <a:off x="9654208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Ellipse">
              <a:extLst>
                <a:ext uri="{FF2B5EF4-FFF2-40B4-BE49-F238E27FC236}">
                  <a16:creationId xmlns:a16="http://schemas.microsoft.com/office/drawing/2014/main" id="{158D8A86-9F1C-4FD3-A0BC-C270151F53D7}"/>
                </a:ext>
              </a:extLst>
            </p:cNvPr>
            <p:cNvSpPr/>
            <p:nvPr userDrawn="1"/>
          </p:nvSpPr>
          <p:spPr>
            <a:xfrm>
              <a:off x="9969803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8" name="Graphic 27" descr="Arrow Right outline">
            <a:extLst>
              <a:ext uri="{FF2B5EF4-FFF2-40B4-BE49-F238E27FC236}">
                <a16:creationId xmlns:a16="http://schemas.microsoft.com/office/drawing/2014/main" id="{9090CC06-13DE-DCEB-0B63-84486B80BC9C}"/>
              </a:ext>
            </a:extLst>
          </p:cNvPr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31276" y="348751"/>
            <a:ext cx="720000" cy="720000"/>
          </a:xfrm>
          <a:prstGeom prst="rect">
            <a:avLst/>
          </a:prstGeom>
        </p:spPr>
      </p:pic>
      <p:sp>
        <p:nvSpPr>
          <p:cNvPr id="8" name="Title Placeholder">
            <a:extLst>
              <a:ext uri="{FF2B5EF4-FFF2-40B4-BE49-F238E27FC236}">
                <a16:creationId xmlns:a16="http://schemas.microsoft.com/office/drawing/2014/main" id="{E63DBD42-6CC1-5D07-AD4B-8BD754BDF11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602452" y="1332959"/>
            <a:ext cx="11001158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Ellipse">
            <a:extLst>
              <a:ext uri="{FF2B5EF4-FFF2-40B4-BE49-F238E27FC236}">
                <a16:creationId xmlns:a16="http://schemas.microsoft.com/office/drawing/2014/main" id="{569E0B2C-39CC-20BC-4FA1-A033AA12AC5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6211916" y="2377837"/>
            <a:ext cx="2592000" cy="3893449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0" name="Subtitle Placeholder 3">
            <a:extLst>
              <a:ext uri="{FF2B5EF4-FFF2-40B4-BE49-F238E27FC236}">
                <a16:creationId xmlns:a16="http://schemas.microsoft.com/office/drawing/2014/main" id="{503D7EFD-C48E-330E-2CFD-F957ACE1ED69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16"/>
            </p:custDataLst>
          </p:nvPr>
        </p:nvSpPr>
        <p:spPr>
          <a:xfrm>
            <a:off x="6211916" y="2377837"/>
            <a:ext cx="2592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A2E5DE-4DDE-0A98-638D-22BBFD3A05CE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17"/>
            </p:custDataLst>
          </p:nvPr>
        </p:nvSpPr>
        <p:spPr>
          <a:xfrm>
            <a:off x="6211916" y="4409000"/>
            <a:ext cx="2592000" cy="18648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D044C0A-54F3-A692-A665-091C3B13AACF}"/>
              </a:ext>
            </a:extLst>
          </p:cNvPr>
          <p:cNvGrpSpPr/>
          <p:nvPr userDrawn="1">
            <p:custDataLst>
              <p:tags r:id="rId18"/>
            </p:custDataLst>
          </p:nvPr>
        </p:nvGrpSpPr>
        <p:grpSpPr>
          <a:xfrm>
            <a:off x="6350883" y="3293648"/>
            <a:ext cx="1008000" cy="1008000"/>
            <a:chOff x="9086096" y="3306842"/>
            <a:chExt cx="1008000" cy="1008000"/>
          </a:xfrm>
        </p:grpSpPr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2E1EC7DC-DC7A-FF4D-99DF-45605B715AEC}"/>
                </a:ext>
              </a:extLst>
            </p:cNvPr>
            <p:cNvSpPr/>
            <p:nvPr userDrawn="1"/>
          </p:nvSpPr>
          <p:spPr>
            <a:xfrm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Plus Sign 37">
              <a:extLst>
                <a:ext uri="{FF2B5EF4-FFF2-40B4-BE49-F238E27FC236}">
                  <a16:creationId xmlns:a16="http://schemas.microsoft.com/office/drawing/2014/main" id="{42377444-37D6-221F-5280-1098FF64C618}"/>
                </a:ext>
              </a:extLst>
            </p:cNvPr>
            <p:cNvSpPr/>
            <p:nvPr userDrawn="1"/>
          </p:nvSpPr>
          <p:spPr>
            <a:xfrm rot="18900000"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Ellipse">
            <a:extLst>
              <a:ext uri="{FF2B5EF4-FFF2-40B4-BE49-F238E27FC236}">
                <a16:creationId xmlns:a16="http://schemas.microsoft.com/office/drawing/2014/main" id="{A0D23FCD-493B-EF68-4B92-9C4AEBB81F2A}"/>
              </a:ext>
            </a:extLst>
          </p:cNvPr>
          <p:cNvSpPr/>
          <p:nvPr userDrawn="1">
            <p:custDataLst>
              <p:tags r:id="rId19"/>
            </p:custDataLst>
          </p:nvPr>
        </p:nvSpPr>
        <p:spPr>
          <a:xfrm>
            <a:off x="9021667" y="2381419"/>
            <a:ext cx="2592000" cy="3893449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2" name="Subtitle Placeholder 4">
            <a:extLst>
              <a:ext uri="{FF2B5EF4-FFF2-40B4-BE49-F238E27FC236}">
                <a16:creationId xmlns:a16="http://schemas.microsoft.com/office/drawing/2014/main" id="{B7539EF9-2B28-0D71-20F9-FF5B78BEABFB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20"/>
            </p:custDataLst>
          </p:nvPr>
        </p:nvSpPr>
        <p:spPr>
          <a:xfrm>
            <a:off x="9021667" y="2381419"/>
            <a:ext cx="2592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F673860-A1F0-DA62-B19D-EA3675EF6F21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21"/>
            </p:custDataLst>
          </p:nvPr>
        </p:nvSpPr>
        <p:spPr>
          <a:xfrm>
            <a:off x="9021667" y="4412582"/>
            <a:ext cx="2592000" cy="18648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980714-502D-DE29-836B-6E147763CE59}"/>
              </a:ext>
            </a:extLst>
          </p:cNvPr>
          <p:cNvGrpSpPr/>
          <p:nvPr userDrawn="1">
            <p:custDataLst>
              <p:tags r:id="rId22"/>
            </p:custDataLst>
          </p:nvPr>
        </p:nvGrpSpPr>
        <p:grpSpPr>
          <a:xfrm>
            <a:off x="9288643" y="3433171"/>
            <a:ext cx="866277" cy="748491"/>
            <a:chOff x="4340888" y="4944601"/>
            <a:chExt cx="1013927" cy="1339200"/>
          </a:xfrm>
        </p:grpSpPr>
        <p:sp>
          <p:nvSpPr>
            <p:cNvPr id="44" name="Ellipse">
              <a:extLst>
                <a:ext uri="{FF2B5EF4-FFF2-40B4-BE49-F238E27FC236}">
                  <a16:creationId xmlns:a16="http://schemas.microsoft.com/office/drawing/2014/main" id="{6C1DFF50-D312-087F-A17B-33C0B352AB24}"/>
                </a:ext>
              </a:extLst>
            </p:cNvPr>
            <p:cNvSpPr/>
            <p:nvPr userDrawn="1"/>
          </p:nvSpPr>
          <p:spPr>
            <a:xfrm>
              <a:off x="4340888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Ellipse">
              <a:extLst>
                <a:ext uri="{FF2B5EF4-FFF2-40B4-BE49-F238E27FC236}">
                  <a16:creationId xmlns:a16="http://schemas.microsoft.com/office/drawing/2014/main" id="{A956C127-EE81-08AB-5C74-37B6BF51F067}"/>
                </a:ext>
              </a:extLst>
            </p:cNvPr>
            <p:cNvSpPr/>
            <p:nvPr userDrawn="1"/>
          </p:nvSpPr>
          <p:spPr>
            <a:xfrm>
              <a:off x="4544886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Ellipse">
              <a:extLst>
                <a:ext uri="{FF2B5EF4-FFF2-40B4-BE49-F238E27FC236}">
                  <a16:creationId xmlns:a16="http://schemas.microsoft.com/office/drawing/2014/main" id="{9728AE6C-1661-B5A6-5332-049A18AB5CD5}"/>
                </a:ext>
              </a:extLst>
            </p:cNvPr>
            <p:cNvSpPr/>
            <p:nvPr userDrawn="1"/>
          </p:nvSpPr>
          <p:spPr>
            <a:xfrm>
              <a:off x="4748884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Ellipse">
              <a:extLst>
                <a:ext uri="{FF2B5EF4-FFF2-40B4-BE49-F238E27FC236}">
                  <a16:creationId xmlns:a16="http://schemas.microsoft.com/office/drawing/2014/main" id="{DCB5F1BB-45CE-1B15-F484-3D8F44C888A7}"/>
                </a:ext>
              </a:extLst>
            </p:cNvPr>
            <p:cNvSpPr/>
            <p:nvPr userDrawn="1"/>
          </p:nvSpPr>
          <p:spPr>
            <a:xfrm>
              <a:off x="4952881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372652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4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BD227AF0-FEF7-9C6D-1E36-2BD0C76B4B3A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3402165" y="2383760"/>
            <a:ext cx="2592000" cy="3893449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6"/>
            </p:custDataLst>
          </p:nvPr>
        </p:nvSpPr>
        <p:spPr>
          <a:xfrm>
            <a:off x="3402165" y="2383760"/>
            <a:ext cx="2592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7"/>
            </p:custDataLst>
          </p:nvPr>
        </p:nvSpPr>
        <p:spPr>
          <a:xfrm>
            <a:off x="3402165" y="4414923"/>
            <a:ext cx="2592000" cy="18648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3A1079F0-D68C-BC16-79A0-CA2E3D5091C4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7376" y="2382490"/>
            <a:ext cx="2592388" cy="3894719"/>
          </a:xfrm>
          <a:prstGeom prst="roundRect">
            <a:avLst>
              <a:gd name="adj" fmla="val 8897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6C1BC5A9-5D61-DEFE-AB28-F34A233A85BC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9"/>
            </p:custDataLst>
          </p:nvPr>
        </p:nvSpPr>
        <p:spPr>
          <a:xfrm>
            <a:off x="587375" y="2382490"/>
            <a:ext cx="2592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9E00F7A-B22A-0ABD-F866-31B664A2FCD2}"/>
              </a:ext>
            </a:extLst>
          </p:cNvPr>
          <p:cNvSpPr>
            <a:spLocks noGrp="1"/>
          </p:cNvSpPr>
          <p:nvPr>
            <p:ph type="body" idx="28"/>
            <p:custDataLst>
              <p:tags r:id="rId10"/>
            </p:custDataLst>
          </p:nvPr>
        </p:nvSpPr>
        <p:spPr>
          <a:xfrm>
            <a:off x="587375" y="4413653"/>
            <a:ext cx="2592000" cy="1863556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013035-E38E-A453-B310-E8D616DDEBDE}"/>
              </a:ext>
            </a:extLst>
          </p:cNvPr>
          <p:cNvGrpSpPr/>
          <p:nvPr userDrawn="1">
            <p:custDataLst>
              <p:tags r:id="rId11"/>
            </p:custDataLst>
          </p:nvPr>
        </p:nvGrpSpPr>
        <p:grpSpPr>
          <a:xfrm>
            <a:off x="866086" y="3432973"/>
            <a:ext cx="1055077" cy="748491"/>
            <a:chOff x="10542177" y="5080630"/>
            <a:chExt cx="1055077" cy="748491"/>
          </a:xfrm>
        </p:grpSpPr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9FCD325F-2131-75F1-736A-9C331FCCC559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438CFE49-3629-BBCC-A0DA-B0FEDAA9AAE4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38CC03A4-D04B-56AD-88C9-C025B47DAEEB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D54EA956-FDA0-8930-E016-E1D88143D7FF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F4481B-A2D6-27DA-6D11-90319CA68B9B}"/>
              </a:ext>
            </a:extLst>
          </p:cNvPr>
          <p:cNvGrpSpPr/>
          <p:nvPr userDrawn="1">
            <p:custDataLst>
              <p:tags r:id="rId12"/>
            </p:custDataLst>
          </p:nvPr>
        </p:nvGrpSpPr>
        <p:grpSpPr>
          <a:xfrm>
            <a:off x="3680876" y="3432973"/>
            <a:ext cx="792108" cy="748491"/>
            <a:chOff x="9654208" y="2360582"/>
            <a:chExt cx="735123" cy="694644"/>
          </a:xfrm>
        </p:grpSpPr>
        <p:sp>
          <p:nvSpPr>
            <p:cNvPr id="21" name="Ellipse">
              <a:extLst>
                <a:ext uri="{FF2B5EF4-FFF2-40B4-BE49-F238E27FC236}">
                  <a16:creationId xmlns:a16="http://schemas.microsoft.com/office/drawing/2014/main" id="{F0DBF877-5AEE-329C-CCDF-322848314C5C}"/>
                </a:ext>
              </a:extLst>
            </p:cNvPr>
            <p:cNvSpPr/>
            <p:nvPr userDrawn="1"/>
          </p:nvSpPr>
          <p:spPr>
            <a:xfrm>
              <a:off x="9654208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Ellipse">
              <a:extLst>
                <a:ext uri="{FF2B5EF4-FFF2-40B4-BE49-F238E27FC236}">
                  <a16:creationId xmlns:a16="http://schemas.microsoft.com/office/drawing/2014/main" id="{FA82BE1A-0728-B5B6-AFB2-F1DDD8817AA4}"/>
                </a:ext>
              </a:extLst>
            </p:cNvPr>
            <p:cNvSpPr/>
            <p:nvPr userDrawn="1"/>
          </p:nvSpPr>
          <p:spPr>
            <a:xfrm>
              <a:off x="9969803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Ellipse">
              <a:extLst>
                <a:ext uri="{FF2B5EF4-FFF2-40B4-BE49-F238E27FC236}">
                  <a16:creationId xmlns:a16="http://schemas.microsoft.com/office/drawing/2014/main" id="{505F314D-B8EB-5D0D-5B98-01382B926B1C}"/>
                </a:ext>
              </a:extLst>
            </p:cNvPr>
            <p:cNvSpPr/>
            <p:nvPr userDrawn="1"/>
          </p:nvSpPr>
          <p:spPr>
            <a:xfrm>
              <a:off x="9654208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Ellipse">
              <a:extLst>
                <a:ext uri="{FF2B5EF4-FFF2-40B4-BE49-F238E27FC236}">
                  <a16:creationId xmlns:a16="http://schemas.microsoft.com/office/drawing/2014/main" id="{158D8A86-9F1C-4FD3-A0BC-C270151F53D7}"/>
                </a:ext>
              </a:extLst>
            </p:cNvPr>
            <p:cNvSpPr/>
            <p:nvPr userDrawn="1"/>
          </p:nvSpPr>
          <p:spPr>
            <a:xfrm>
              <a:off x="9969803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8" name="Graphic 27" descr="Arrow Right outline">
            <a:extLst>
              <a:ext uri="{FF2B5EF4-FFF2-40B4-BE49-F238E27FC236}">
                <a16:creationId xmlns:a16="http://schemas.microsoft.com/office/drawing/2014/main" id="{9090CC06-13DE-DCEB-0B63-84486B80BC9C}"/>
              </a:ext>
            </a:extLst>
          </p:cNvPr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31276" y="348751"/>
            <a:ext cx="720000" cy="720000"/>
          </a:xfrm>
          <a:prstGeom prst="rect">
            <a:avLst/>
          </a:prstGeom>
        </p:spPr>
      </p:pic>
      <p:sp>
        <p:nvSpPr>
          <p:cNvPr id="8" name="Title Placeholder">
            <a:extLst>
              <a:ext uri="{FF2B5EF4-FFF2-40B4-BE49-F238E27FC236}">
                <a16:creationId xmlns:a16="http://schemas.microsoft.com/office/drawing/2014/main" id="{E63DBD42-6CC1-5D07-AD4B-8BD754BDF11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602452" y="1332959"/>
            <a:ext cx="11001158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Ellipse">
            <a:extLst>
              <a:ext uri="{FF2B5EF4-FFF2-40B4-BE49-F238E27FC236}">
                <a16:creationId xmlns:a16="http://schemas.microsoft.com/office/drawing/2014/main" id="{569E0B2C-39CC-20BC-4FA1-A033AA12AC5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6211916" y="2377837"/>
            <a:ext cx="2592000" cy="3893449"/>
          </a:xfrm>
          <a:prstGeom prst="roundRect">
            <a:avLst>
              <a:gd name="adj" fmla="val 8897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0" name="Subtitle Placeholder 3">
            <a:extLst>
              <a:ext uri="{FF2B5EF4-FFF2-40B4-BE49-F238E27FC236}">
                <a16:creationId xmlns:a16="http://schemas.microsoft.com/office/drawing/2014/main" id="{503D7EFD-C48E-330E-2CFD-F957ACE1ED69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16"/>
            </p:custDataLst>
          </p:nvPr>
        </p:nvSpPr>
        <p:spPr>
          <a:xfrm>
            <a:off x="6211916" y="2377837"/>
            <a:ext cx="2592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A2E5DE-4DDE-0A98-638D-22BBFD3A05CE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17"/>
            </p:custDataLst>
          </p:nvPr>
        </p:nvSpPr>
        <p:spPr>
          <a:xfrm>
            <a:off x="6211916" y="4409000"/>
            <a:ext cx="2592000" cy="18648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D044C0A-54F3-A692-A665-091C3B13AACF}"/>
              </a:ext>
            </a:extLst>
          </p:cNvPr>
          <p:cNvGrpSpPr/>
          <p:nvPr userDrawn="1">
            <p:custDataLst>
              <p:tags r:id="rId18"/>
            </p:custDataLst>
          </p:nvPr>
        </p:nvGrpSpPr>
        <p:grpSpPr>
          <a:xfrm>
            <a:off x="6350883" y="3293648"/>
            <a:ext cx="1008000" cy="1008000"/>
            <a:chOff x="9086096" y="3306842"/>
            <a:chExt cx="1008000" cy="1008000"/>
          </a:xfrm>
        </p:grpSpPr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2E1EC7DC-DC7A-FF4D-99DF-45605B715AEC}"/>
                </a:ext>
              </a:extLst>
            </p:cNvPr>
            <p:cNvSpPr/>
            <p:nvPr userDrawn="1"/>
          </p:nvSpPr>
          <p:spPr>
            <a:xfrm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Plus Sign 37">
              <a:extLst>
                <a:ext uri="{FF2B5EF4-FFF2-40B4-BE49-F238E27FC236}">
                  <a16:creationId xmlns:a16="http://schemas.microsoft.com/office/drawing/2014/main" id="{42377444-37D6-221F-5280-1098FF64C618}"/>
                </a:ext>
              </a:extLst>
            </p:cNvPr>
            <p:cNvSpPr/>
            <p:nvPr userDrawn="1"/>
          </p:nvSpPr>
          <p:spPr>
            <a:xfrm rot="18900000"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Ellipse">
            <a:extLst>
              <a:ext uri="{FF2B5EF4-FFF2-40B4-BE49-F238E27FC236}">
                <a16:creationId xmlns:a16="http://schemas.microsoft.com/office/drawing/2014/main" id="{A0D23FCD-493B-EF68-4B92-9C4AEBB81F2A}"/>
              </a:ext>
            </a:extLst>
          </p:cNvPr>
          <p:cNvSpPr/>
          <p:nvPr userDrawn="1">
            <p:custDataLst>
              <p:tags r:id="rId19"/>
            </p:custDataLst>
          </p:nvPr>
        </p:nvSpPr>
        <p:spPr>
          <a:xfrm>
            <a:off x="9021667" y="2381419"/>
            <a:ext cx="2592000" cy="3893449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2" name="Subtitle Placeholder 4">
            <a:extLst>
              <a:ext uri="{FF2B5EF4-FFF2-40B4-BE49-F238E27FC236}">
                <a16:creationId xmlns:a16="http://schemas.microsoft.com/office/drawing/2014/main" id="{B7539EF9-2B28-0D71-20F9-FF5B78BEABFB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20"/>
            </p:custDataLst>
          </p:nvPr>
        </p:nvSpPr>
        <p:spPr>
          <a:xfrm>
            <a:off x="9021667" y="2381419"/>
            <a:ext cx="2592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F673860-A1F0-DA62-B19D-EA3675EF6F21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21"/>
            </p:custDataLst>
          </p:nvPr>
        </p:nvSpPr>
        <p:spPr>
          <a:xfrm>
            <a:off x="9021667" y="4412582"/>
            <a:ext cx="2592000" cy="18648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980714-502D-DE29-836B-6E147763CE59}"/>
              </a:ext>
            </a:extLst>
          </p:cNvPr>
          <p:cNvGrpSpPr/>
          <p:nvPr userDrawn="1">
            <p:custDataLst>
              <p:tags r:id="rId22"/>
            </p:custDataLst>
          </p:nvPr>
        </p:nvGrpSpPr>
        <p:grpSpPr>
          <a:xfrm>
            <a:off x="9288643" y="3433171"/>
            <a:ext cx="866277" cy="748491"/>
            <a:chOff x="4340888" y="4944601"/>
            <a:chExt cx="1013927" cy="1339200"/>
          </a:xfrm>
        </p:grpSpPr>
        <p:sp>
          <p:nvSpPr>
            <p:cNvPr id="44" name="Ellipse">
              <a:extLst>
                <a:ext uri="{FF2B5EF4-FFF2-40B4-BE49-F238E27FC236}">
                  <a16:creationId xmlns:a16="http://schemas.microsoft.com/office/drawing/2014/main" id="{6C1DFF50-D312-087F-A17B-33C0B352AB24}"/>
                </a:ext>
              </a:extLst>
            </p:cNvPr>
            <p:cNvSpPr/>
            <p:nvPr userDrawn="1"/>
          </p:nvSpPr>
          <p:spPr>
            <a:xfrm>
              <a:off x="4340888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Ellipse">
              <a:extLst>
                <a:ext uri="{FF2B5EF4-FFF2-40B4-BE49-F238E27FC236}">
                  <a16:creationId xmlns:a16="http://schemas.microsoft.com/office/drawing/2014/main" id="{A956C127-EE81-08AB-5C74-37B6BF51F067}"/>
                </a:ext>
              </a:extLst>
            </p:cNvPr>
            <p:cNvSpPr/>
            <p:nvPr userDrawn="1"/>
          </p:nvSpPr>
          <p:spPr>
            <a:xfrm>
              <a:off x="4544886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Ellipse">
              <a:extLst>
                <a:ext uri="{FF2B5EF4-FFF2-40B4-BE49-F238E27FC236}">
                  <a16:creationId xmlns:a16="http://schemas.microsoft.com/office/drawing/2014/main" id="{9728AE6C-1661-B5A6-5332-049A18AB5CD5}"/>
                </a:ext>
              </a:extLst>
            </p:cNvPr>
            <p:cNvSpPr/>
            <p:nvPr userDrawn="1"/>
          </p:nvSpPr>
          <p:spPr>
            <a:xfrm>
              <a:off x="4748884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Ellipse">
              <a:extLst>
                <a:ext uri="{FF2B5EF4-FFF2-40B4-BE49-F238E27FC236}">
                  <a16:creationId xmlns:a16="http://schemas.microsoft.com/office/drawing/2014/main" id="{DCB5F1BB-45CE-1B15-F484-3D8F44C888A7}"/>
                </a:ext>
              </a:extLst>
            </p:cNvPr>
            <p:cNvSpPr/>
            <p:nvPr userDrawn="1"/>
          </p:nvSpPr>
          <p:spPr>
            <a:xfrm>
              <a:off x="4952881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84933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">
            <a:extLst>
              <a:ext uri="{FF2B5EF4-FFF2-40B4-BE49-F238E27FC236}">
                <a16:creationId xmlns:a16="http://schemas.microsoft.com/office/drawing/2014/main" id="{7BBC4646-53B8-DECD-6E7B-394DD875244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587375" y="2454251"/>
            <a:ext cx="5384021" cy="78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2452" y="1332959"/>
            <a:ext cx="11002173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6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Subtitle Placeholder">
            <a:extLst>
              <a:ext uri="{FF2B5EF4-FFF2-40B4-BE49-F238E27FC236}">
                <a16:creationId xmlns:a16="http://schemas.microsoft.com/office/drawing/2014/main" id="{632AB7DF-BB0F-2124-FB94-B5D5F0C0D064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7"/>
            </p:custDataLst>
          </p:nvPr>
        </p:nvSpPr>
        <p:spPr>
          <a:xfrm>
            <a:off x="1283468" y="2454251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8" name="Graphic 17" descr="Arrow Right outline">
            <a:extLst>
              <a:ext uri="{FF2B5EF4-FFF2-40B4-BE49-F238E27FC236}">
                <a16:creationId xmlns:a16="http://schemas.microsoft.com/office/drawing/2014/main" id="{50B1CF2E-A0FA-C716-2C95-6D6459336E87}"/>
              </a:ext>
            </a:extLst>
          </p:cNvPr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sp>
        <p:nvSpPr>
          <p:cNvPr id="2" name="Ellipse">
            <a:extLst>
              <a:ext uri="{FF2B5EF4-FFF2-40B4-BE49-F238E27FC236}">
                <a16:creationId xmlns:a16="http://schemas.microsoft.com/office/drawing/2014/main" id="{442B87D0-C5EE-D39A-B940-BDEE4EDAB439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587375" y="3463178"/>
            <a:ext cx="5384021" cy="78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43928F6F-B293-1F3A-E3B0-D589410CBF3B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10"/>
            </p:custDataLst>
          </p:nvPr>
        </p:nvSpPr>
        <p:spPr>
          <a:xfrm>
            <a:off x="1283468" y="3462618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" name="Ellipse">
            <a:extLst>
              <a:ext uri="{FF2B5EF4-FFF2-40B4-BE49-F238E27FC236}">
                <a16:creationId xmlns:a16="http://schemas.microsoft.com/office/drawing/2014/main" id="{DA2B1362-B06A-8F5A-CC01-C3E5B0D64AF2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587375" y="4470984"/>
            <a:ext cx="5384021" cy="78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5" name="Subtitle Placeholder">
            <a:extLst>
              <a:ext uri="{FF2B5EF4-FFF2-40B4-BE49-F238E27FC236}">
                <a16:creationId xmlns:a16="http://schemas.microsoft.com/office/drawing/2014/main" id="{2D8EF84B-B1F6-9266-1214-9C94B62EC1B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12"/>
            </p:custDataLst>
          </p:nvPr>
        </p:nvSpPr>
        <p:spPr>
          <a:xfrm>
            <a:off x="1283468" y="4470424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B7DFDE9F-1082-1F28-D4D6-F29EA89F29D0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587375" y="5477669"/>
            <a:ext cx="5384021" cy="78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8" name="Subtitle Placeholder">
            <a:extLst>
              <a:ext uri="{FF2B5EF4-FFF2-40B4-BE49-F238E27FC236}">
                <a16:creationId xmlns:a16="http://schemas.microsoft.com/office/drawing/2014/main" id="{48867962-584B-CE86-01E7-52ABCF7CA0DC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14"/>
            </p:custDataLst>
          </p:nvPr>
        </p:nvSpPr>
        <p:spPr>
          <a:xfrm>
            <a:off x="1283468" y="5477109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0" name="Ellipse">
            <a:extLst>
              <a:ext uri="{FF2B5EF4-FFF2-40B4-BE49-F238E27FC236}">
                <a16:creationId xmlns:a16="http://schemas.microsoft.com/office/drawing/2014/main" id="{466E133C-F13A-2FA6-EB29-B5F77CA4A42B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6226741" y="2453130"/>
            <a:ext cx="5384021" cy="78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517A29C9-CECF-E06F-84D5-56E4FD747166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16"/>
            </p:custDataLst>
          </p:nvPr>
        </p:nvSpPr>
        <p:spPr>
          <a:xfrm>
            <a:off x="6922834" y="2453130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2" name="Ellipse">
            <a:extLst>
              <a:ext uri="{FF2B5EF4-FFF2-40B4-BE49-F238E27FC236}">
                <a16:creationId xmlns:a16="http://schemas.microsoft.com/office/drawing/2014/main" id="{0B57B996-CDB0-3C37-29CB-7FB915C2C68B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6226741" y="3463178"/>
            <a:ext cx="5384021" cy="78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0A636BC8-1E8C-E842-99A4-B42AE39189BE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18"/>
            </p:custDataLst>
          </p:nvPr>
        </p:nvSpPr>
        <p:spPr>
          <a:xfrm>
            <a:off x="6922834" y="3462618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6" name="Ellipse">
            <a:extLst>
              <a:ext uri="{FF2B5EF4-FFF2-40B4-BE49-F238E27FC236}">
                <a16:creationId xmlns:a16="http://schemas.microsoft.com/office/drawing/2014/main" id="{8A915F21-D500-29AF-CFDC-5F69AEE5EBA0}"/>
              </a:ext>
            </a:extLst>
          </p:cNvPr>
          <p:cNvSpPr/>
          <p:nvPr userDrawn="1">
            <p:custDataLst>
              <p:tags r:id="rId19"/>
            </p:custDataLst>
          </p:nvPr>
        </p:nvSpPr>
        <p:spPr>
          <a:xfrm>
            <a:off x="6226741" y="4470984"/>
            <a:ext cx="5384021" cy="78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9" name="Subtitle Placeholder">
            <a:extLst>
              <a:ext uri="{FF2B5EF4-FFF2-40B4-BE49-F238E27FC236}">
                <a16:creationId xmlns:a16="http://schemas.microsoft.com/office/drawing/2014/main" id="{5090E423-2850-2AE5-5A5F-F632E5B17AB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20"/>
            </p:custDataLst>
          </p:nvPr>
        </p:nvSpPr>
        <p:spPr>
          <a:xfrm>
            <a:off x="6922834" y="4470424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1" name="Ellipse">
            <a:extLst>
              <a:ext uri="{FF2B5EF4-FFF2-40B4-BE49-F238E27FC236}">
                <a16:creationId xmlns:a16="http://schemas.microsoft.com/office/drawing/2014/main" id="{FA49D9FE-D92C-0FE7-B319-098FC7BB76AD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6226741" y="5477669"/>
            <a:ext cx="5384021" cy="78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2" name="Subtitle Placeholder">
            <a:extLst>
              <a:ext uri="{FF2B5EF4-FFF2-40B4-BE49-F238E27FC236}">
                <a16:creationId xmlns:a16="http://schemas.microsoft.com/office/drawing/2014/main" id="{56012E73-24DB-F9E6-3558-3CADB9EF405B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22"/>
            </p:custDataLst>
          </p:nvPr>
        </p:nvSpPr>
        <p:spPr>
          <a:xfrm>
            <a:off x="6922834" y="5477109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4EAEEE-160F-561A-17FF-EEB3BDE340A5}"/>
              </a:ext>
            </a:extLst>
          </p:cNvPr>
          <p:cNvSpPr txBox="1"/>
          <p:nvPr userDrawn="1">
            <p:custDataLst>
              <p:tags r:id="rId23"/>
            </p:custDataLst>
          </p:nvPr>
        </p:nvSpPr>
        <p:spPr>
          <a:xfrm>
            <a:off x="865377" y="2649211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E9A73E-790E-9E01-6879-5BE6F14133A2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865377" y="3657578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8B4ECD-059F-1C8B-785C-A8D8107E4618}"/>
              </a:ext>
            </a:extLst>
          </p:cNvPr>
          <p:cNvSpPr txBox="1"/>
          <p:nvPr userDrawn="1">
            <p:custDataLst>
              <p:tags r:id="rId25"/>
            </p:custDataLst>
          </p:nvPr>
        </p:nvSpPr>
        <p:spPr>
          <a:xfrm>
            <a:off x="865377" y="4665384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9FD9F4-06A9-E2FC-A8A5-A86FE2911C32}"/>
              </a:ext>
            </a:extLst>
          </p:cNvPr>
          <p:cNvSpPr txBox="1"/>
          <p:nvPr userDrawn="1">
            <p:custDataLst>
              <p:tags r:id="rId26"/>
            </p:custDataLst>
          </p:nvPr>
        </p:nvSpPr>
        <p:spPr>
          <a:xfrm>
            <a:off x="865377" y="5672069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3ECFA8-6B02-9C12-6899-457EA7913323}"/>
              </a:ext>
            </a:extLst>
          </p:cNvPr>
          <p:cNvSpPr txBox="1"/>
          <p:nvPr userDrawn="1">
            <p:custDataLst>
              <p:tags r:id="rId27"/>
            </p:custDataLst>
          </p:nvPr>
        </p:nvSpPr>
        <p:spPr>
          <a:xfrm>
            <a:off x="6510537" y="2649211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9E963-6B86-1637-6D34-6D59A94D0224}"/>
              </a:ext>
            </a:extLst>
          </p:cNvPr>
          <p:cNvSpPr txBox="1"/>
          <p:nvPr userDrawn="1">
            <p:custDataLst>
              <p:tags r:id="rId28"/>
            </p:custDataLst>
          </p:nvPr>
        </p:nvSpPr>
        <p:spPr>
          <a:xfrm>
            <a:off x="6510537" y="3657578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036342-8CAB-7AC2-FFAF-6BBFCB9BD3F2}"/>
              </a:ext>
            </a:extLst>
          </p:cNvPr>
          <p:cNvSpPr txBox="1"/>
          <p:nvPr userDrawn="1">
            <p:custDataLst>
              <p:tags r:id="rId29"/>
            </p:custDataLst>
          </p:nvPr>
        </p:nvSpPr>
        <p:spPr>
          <a:xfrm>
            <a:off x="6510537" y="4665384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3BCD5F-0542-621B-303A-3FAC66C43CE9}"/>
              </a:ext>
            </a:extLst>
          </p:cNvPr>
          <p:cNvSpPr txBox="1"/>
          <p:nvPr userDrawn="1">
            <p:custDataLst>
              <p:tags r:id="rId30"/>
            </p:custDataLst>
          </p:nvPr>
        </p:nvSpPr>
        <p:spPr>
          <a:xfrm>
            <a:off x="6510537" y="5672069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09394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V2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">
            <a:extLst>
              <a:ext uri="{FF2B5EF4-FFF2-40B4-BE49-F238E27FC236}">
                <a16:creationId xmlns:a16="http://schemas.microsoft.com/office/drawing/2014/main" id="{7BBC4646-53B8-DECD-6E7B-394DD875244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204727" y="2454251"/>
            <a:ext cx="5384021" cy="78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2452" y="1332959"/>
            <a:ext cx="3513936" cy="19943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6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Subtitle Placeholder">
            <a:extLst>
              <a:ext uri="{FF2B5EF4-FFF2-40B4-BE49-F238E27FC236}">
                <a16:creationId xmlns:a16="http://schemas.microsoft.com/office/drawing/2014/main" id="{632AB7DF-BB0F-2124-FB94-B5D5F0C0D064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7"/>
            </p:custDataLst>
          </p:nvPr>
        </p:nvSpPr>
        <p:spPr>
          <a:xfrm>
            <a:off x="6900820" y="2454251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8" name="Graphic 17" descr="Arrow Right outline">
            <a:extLst>
              <a:ext uri="{FF2B5EF4-FFF2-40B4-BE49-F238E27FC236}">
                <a16:creationId xmlns:a16="http://schemas.microsoft.com/office/drawing/2014/main" id="{50B1CF2E-A0FA-C716-2C95-6D6459336E87}"/>
              </a:ext>
            </a:extLst>
          </p:cNvPr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sp>
        <p:nvSpPr>
          <p:cNvPr id="2" name="Ellipse">
            <a:extLst>
              <a:ext uri="{FF2B5EF4-FFF2-40B4-BE49-F238E27FC236}">
                <a16:creationId xmlns:a16="http://schemas.microsoft.com/office/drawing/2014/main" id="{442B87D0-C5EE-D39A-B940-BDEE4EDAB439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6204727" y="3463178"/>
            <a:ext cx="5384021" cy="78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43928F6F-B293-1F3A-E3B0-D589410CBF3B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10"/>
            </p:custDataLst>
          </p:nvPr>
        </p:nvSpPr>
        <p:spPr>
          <a:xfrm>
            <a:off x="6900820" y="3462618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" name="Ellipse">
            <a:extLst>
              <a:ext uri="{FF2B5EF4-FFF2-40B4-BE49-F238E27FC236}">
                <a16:creationId xmlns:a16="http://schemas.microsoft.com/office/drawing/2014/main" id="{DA2B1362-B06A-8F5A-CC01-C3E5B0D64AF2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6204727" y="4470984"/>
            <a:ext cx="5384021" cy="78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5" name="Subtitle Placeholder">
            <a:extLst>
              <a:ext uri="{FF2B5EF4-FFF2-40B4-BE49-F238E27FC236}">
                <a16:creationId xmlns:a16="http://schemas.microsoft.com/office/drawing/2014/main" id="{2D8EF84B-B1F6-9266-1214-9C94B62EC1B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12"/>
            </p:custDataLst>
          </p:nvPr>
        </p:nvSpPr>
        <p:spPr>
          <a:xfrm>
            <a:off x="6900820" y="4470424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B7DFDE9F-1082-1F28-D4D6-F29EA89F29D0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6204727" y="5477669"/>
            <a:ext cx="5384021" cy="78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8" name="Subtitle Placeholder">
            <a:extLst>
              <a:ext uri="{FF2B5EF4-FFF2-40B4-BE49-F238E27FC236}">
                <a16:creationId xmlns:a16="http://schemas.microsoft.com/office/drawing/2014/main" id="{48867962-584B-CE86-01E7-52ABCF7CA0DC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14"/>
            </p:custDataLst>
          </p:nvPr>
        </p:nvSpPr>
        <p:spPr>
          <a:xfrm>
            <a:off x="6900820" y="5477109"/>
            <a:ext cx="4681791" cy="785921"/>
          </a:xfrm>
        </p:spPr>
        <p:txBody>
          <a:bodyPr wrap="square" lIns="144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4EAEEE-160F-561A-17FF-EEB3BDE340A5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6482729" y="2649211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E9A73E-790E-9E01-6879-5BE6F14133A2}"/>
              </a:ext>
            </a:extLst>
          </p:cNvPr>
          <p:cNvSpPr txBox="1"/>
          <p:nvPr userDrawn="1">
            <p:custDataLst>
              <p:tags r:id="rId16"/>
            </p:custDataLst>
          </p:nvPr>
        </p:nvSpPr>
        <p:spPr>
          <a:xfrm>
            <a:off x="6482729" y="3657578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8B4ECD-059F-1C8B-785C-A8D8107E4618}"/>
              </a:ext>
            </a:extLst>
          </p:cNvPr>
          <p:cNvSpPr txBox="1"/>
          <p:nvPr userDrawn="1">
            <p:custDataLst>
              <p:tags r:id="rId17"/>
            </p:custDataLst>
          </p:nvPr>
        </p:nvSpPr>
        <p:spPr>
          <a:xfrm>
            <a:off x="6482729" y="4665384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9FD9F4-06A9-E2FC-A8A5-A86FE2911C32}"/>
              </a:ext>
            </a:extLst>
          </p:cNvPr>
          <p:cNvSpPr txBox="1"/>
          <p:nvPr userDrawn="1">
            <p:custDataLst>
              <p:tags r:id="rId18"/>
            </p:custDataLst>
          </p:nvPr>
        </p:nvSpPr>
        <p:spPr>
          <a:xfrm>
            <a:off x="6482729" y="5672069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92433E-C8CF-2228-1CF5-9EFE4E6A8085}"/>
              </a:ext>
            </a:extLst>
          </p:cNvPr>
          <p:cNvGrpSpPr/>
          <p:nvPr userDrawn="1">
            <p:custDataLst>
              <p:tags r:id="rId19"/>
            </p:custDataLst>
          </p:nvPr>
        </p:nvGrpSpPr>
        <p:grpSpPr>
          <a:xfrm>
            <a:off x="602675" y="5440165"/>
            <a:ext cx="638728" cy="843635"/>
            <a:chOff x="4340888" y="4944601"/>
            <a:chExt cx="1013927" cy="1339200"/>
          </a:xfrm>
        </p:grpSpPr>
        <p:sp>
          <p:nvSpPr>
            <p:cNvPr id="32" name="Ellipse">
              <a:extLst>
                <a:ext uri="{FF2B5EF4-FFF2-40B4-BE49-F238E27FC236}">
                  <a16:creationId xmlns:a16="http://schemas.microsoft.com/office/drawing/2014/main" id="{50E75AAE-E804-1DD5-7958-FB3DEAA80E7E}"/>
                </a:ext>
              </a:extLst>
            </p:cNvPr>
            <p:cNvSpPr/>
            <p:nvPr userDrawn="1"/>
          </p:nvSpPr>
          <p:spPr>
            <a:xfrm>
              <a:off x="4340888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Ellipse">
              <a:extLst>
                <a:ext uri="{FF2B5EF4-FFF2-40B4-BE49-F238E27FC236}">
                  <a16:creationId xmlns:a16="http://schemas.microsoft.com/office/drawing/2014/main" id="{137812B2-798C-82A4-9F6D-1E5EEA2EF09B}"/>
                </a:ext>
              </a:extLst>
            </p:cNvPr>
            <p:cNvSpPr/>
            <p:nvPr userDrawn="1"/>
          </p:nvSpPr>
          <p:spPr>
            <a:xfrm>
              <a:off x="4544886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Ellipse">
              <a:extLst>
                <a:ext uri="{FF2B5EF4-FFF2-40B4-BE49-F238E27FC236}">
                  <a16:creationId xmlns:a16="http://schemas.microsoft.com/office/drawing/2014/main" id="{00FA00C6-E792-8DE7-1DC8-A74A9BCD9179}"/>
                </a:ext>
              </a:extLst>
            </p:cNvPr>
            <p:cNvSpPr/>
            <p:nvPr userDrawn="1"/>
          </p:nvSpPr>
          <p:spPr>
            <a:xfrm>
              <a:off x="4748884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Ellipse">
              <a:extLst>
                <a:ext uri="{FF2B5EF4-FFF2-40B4-BE49-F238E27FC236}">
                  <a16:creationId xmlns:a16="http://schemas.microsoft.com/office/drawing/2014/main" id="{F27F5681-B8D6-9219-88CE-03928ED71B77}"/>
                </a:ext>
              </a:extLst>
            </p:cNvPr>
            <p:cNvSpPr/>
            <p:nvPr userDrawn="1"/>
          </p:nvSpPr>
          <p:spPr>
            <a:xfrm>
              <a:off x="4952881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2885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F836-8013-E2B3-FC84-E4DC12E8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A8C6B-1F77-25F5-4B57-335804821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C8F4-22DE-A671-8B54-FAB2F6449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645D-5E88-F416-A914-18745BB8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F7F5C-DC37-B3A8-2EE8-CD809405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3288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Goal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3" y="1332959"/>
            <a:ext cx="5385598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/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/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/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2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4" name="Subtitle Placeholder 1">
            <a:extLst>
              <a:ext uri="{FF2B5EF4-FFF2-40B4-BE49-F238E27FC236}">
                <a16:creationId xmlns:a16="http://schemas.microsoft.com/office/drawing/2014/main" id="{632AB7DF-BB0F-2124-FB94-B5D5F0C0D064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1017041" y="3295588"/>
            <a:ext cx="4681791" cy="553998"/>
          </a:xfrm>
        </p:spPr>
        <p:txBody>
          <a:bodyPr wrap="square" lIns="144000" tIns="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Graphic 17" descr="Arrow Right outline">
            <a:extLst>
              <a:ext uri="{FF2B5EF4-FFF2-40B4-BE49-F238E27FC236}">
                <a16:creationId xmlns:a16="http://schemas.microsoft.com/office/drawing/2014/main" id="{50B1CF2E-A0FA-C716-2C95-6D6459336E8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sp>
        <p:nvSpPr>
          <p:cNvPr id="3" name="Subtitle Placeholder 2">
            <a:extLst>
              <a:ext uri="{FF2B5EF4-FFF2-40B4-BE49-F238E27FC236}">
                <a16:creationId xmlns:a16="http://schemas.microsoft.com/office/drawing/2014/main" id="{43928F6F-B293-1F3A-E3B0-D589410CBF3B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4"/>
            </p:custDataLst>
          </p:nvPr>
        </p:nvSpPr>
        <p:spPr>
          <a:xfrm>
            <a:off x="1017041" y="4236097"/>
            <a:ext cx="4681791" cy="276999"/>
          </a:xfrm>
        </p:spPr>
        <p:txBody>
          <a:bodyPr wrap="square" lIns="144000" tIns="0" rIns="252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5" name="Subtitle Placeholder 3">
            <a:extLst>
              <a:ext uri="{FF2B5EF4-FFF2-40B4-BE49-F238E27FC236}">
                <a16:creationId xmlns:a16="http://schemas.microsoft.com/office/drawing/2014/main" id="{2D8EF84B-B1F6-9266-1214-9C94B62EC1B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5"/>
            </p:custDataLst>
          </p:nvPr>
        </p:nvSpPr>
        <p:spPr>
          <a:xfrm>
            <a:off x="1017041" y="5038308"/>
            <a:ext cx="4681791" cy="276999"/>
          </a:xfrm>
        </p:spPr>
        <p:txBody>
          <a:bodyPr wrap="square" lIns="144000" tIns="0" rIns="252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8" name="Subtitle Placeholder 4">
            <a:extLst>
              <a:ext uri="{FF2B5EF4-FFF2-40B4-BE49-F238E27FC236}">
                <a16:creationId xmlns:a16="http://schemas.microsoft.com/office/drawing/2014/main" id="{48867962-584B-CE86-01E7-52ABCF7CA0DC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6"/>
            </p:custDataLst>
          </p:nvPr>
        </p:nvSpPr>
        <p:spPr>
          <a:xfrm>
            <a:off x="1017041" y="5840519"/>
            <a:ext cx="4681791" cy="276999"/>
          </a:xfrm>
        </p:spPr>
        <p:txBody>
          <a:bodyPr wrap="square" lIns="144000" tIns="0" rIns="252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1" name="Subtitle Placeholder 5">
            <a:extLst>
              <a:ext uri="{FF2B5EF4-FFF2-40B4-BE49-F238E27FC236}">
                <a16:creationId xmlns:a16="http://schemas.microsoft.com/office/drawing/2014/main" id="{517A29C9-CECF-E06F-84D5-56E4FD747166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7"/>
            </p:custDataLst>
          </p:nvPr>
        </p:nvSpPr>
        <p:spPr>
          <a:xfrm>
            <a:off x="6922834" y="3434288"/>
            <a:ext cx="4681791" cy="276999"/>
          </a:xfrm>
        </p:spPr>
        <p:txBody>
          <a:bodyPr wrap="square" lIns="144000" tIns="0" rIns="252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ubtitle Placeholder 6">
            <a:extLst>
              <a:ext uri="{FF2B5EF4-FFF2-40B4-BE49-F238E27FC236}">
                <a16:creationId xmlns:a16="http://schemas.microsoft.com/office/drawing/2014/main" id="{0A636BC8-1E8C-E842-99A4-B42AE39189BE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8"/>
            </p:custDataLst>
          </p:nvPr>
        </p:nvSpPr>
        <p:spPr>
          <a:xfrm>
            <a:off x="6922834" y="4236097"/>
            <a:ext cx="4681791" cy="276999"/>
          </a:xfrm>
        </p:spPr>
        <p:txBody>
          <a:bodyPr wrap="square" lIns="144000" tIns="0" rIns="252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9" name="Subtitle Placeholder 7">
            <a:extLst>
              <a:ext uri="{FF2B5EF4-FFF2-40B4-BE49-F238E27FC236}">
                <a16:creationId xmlns:a16="http://schemas.microsoft.com/office/drawing/2014/main" id="{5090E423-2850-2AE5-5A5F-F632E5B17AB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9"/>
            </p:custDataLst>
          </p:nvPr>
        </p:nvSpPr>
        <p:spPr>
          <a:xfrm>
            <a:off x="6922834" y="5031138"/>
            <a:ext cx="4681791" cy="276999"/>
          </a:xfrm>
        </p:spPr>
        <p:txBody>
          <a:bodyPr wrap="square" lIns="144000" tIns="0" rIns="252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2" name="Subtitle Placeholder 8">
            <a:extLst>
              <a:ext uri="{FF2B5EF4-FFF2-40B4-BE49-F238E27FC236}">
                <a16:creationId xmlns:a16="http://schemas.microsoft.com/office/drawing/2014/main" id="{56012E73-24DB-F9E6-3558-3CADB9EF405B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10"/>
            </p:custDataLst>
          </p:nvPr>
        </p:nvSpPr>
        <p:spPr>
          <a:xfrm>
            <a:off x="6922834" y="5840519"/>
            <a:ext cx="4681791" cy="276999"/>
          </a:xfrm>
        </p:spPr>
        <p:txBody>
          <a:bodyPr wrap="square" lIns="144000" tIns="0" rIns="252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4EAEEE-160F-561A-17FF-EEB3BDE340A5}"/>
              </a:ext>
            </a:extLst>
          </p:cNvPr>
          <p:cNvSpPr txBox="1"/>
          <p:nvPr userDrawn="1"/>
        </p:nvSpPr>
        <p:spPr>
          <a:xfrm>
            <a:off x="598950" y="3374586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E9A73E-790E-9E01-6879-5BE6F14133A2}"/>
              </a:ext>
            </a:extLst>
          </p:cNvPr>
          <p:cNvSpPr txBox="1"/>
          <p:nvPr userDrawn="1"/>
        </p:nvSpPr>
        <p:spPr>
          <a:xfrm>
            <a:off x="598950" y="4176597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8B4ECD-059F-1C8B-785C-A8D8107E4618}"/>
              </a:ext>
            </a:extLst>
          </p:cNvPr>
          <p:cNvSpPr txBox="1"/>
          <p:nvPr userDrawn="1"/>
        </p:nvSpPr>
        <p:spPr>
          <a:xfrm>
            <a:off x="598950" y="4971638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9FD9F4-06A9-E2FC-A8A5-A86FE2911C32}"/>
              </a:ext>
            </a:extLst>
          </p:cNvPr>
          <p:cNvSpPr txBox="1"/>
          <p:nvPr userDrawn="1"/>
        </p:nvSpPr>
        <p:spPr>
          <a:xfrm>
            <a:off x="598950" y="5781019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3ECFA8-6B02-9C12-6899-457EA7913323}"/>
              </a:ext>
            </a:extLst>
          </p:cNvPr>
          <p:cNvSpPr txBox="1"/>
          <p:nvPr userDrawn="1"/>
        </p:nvSpPr>
        <p:spPr>
          <a:xfrm>
            <a:off x="6510537" y="3374586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9E963-6B86-1637-6D34-6D59A94D0224}"/>
              </a:ext>
            </a:extLst>
          </p:cNvPr>
          <p:cNvSpPr txBox="1"/>
          <p:nvPr userDrawn="1"/>
        </p:nvSpPr>
        <p:spPr>
          <a:xfrm>
            <a:off x="6510537" y="4176597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036342-8CAB-7AC2-FFAF-6BBFCB9BD3F2}"/>
              </a:ext>
            </a:extLst>
          </p:cNvPr>
          <p:cNvSpPr txBox="1"/>
          <p:nvPr userDrawn="1"/>
        </p:nvSpPr>
        <p:spPr>
          <a:xfrm>
            <a:off x="6510537" y="4971638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3BCD5F-0542-621B-303A-3FAC66C43CE9}"/>
              </a:ext>
            </a:extLst>
          </p:cNvPr>
          <p:cNvSpPr txBox="1"/>
          <p:nvPr userDrawn="1"/>
        </p:nvSpPr>
        <p:spPr>
          <a:xfrm>
            <a:off x="6510537" y="5781019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3" name="Ellipse">
            <a:extLst>
              <a:ext uri="{FF2B5EF4-FFF2-40B4-BE49-F238E27FC236}">
                <a16:creationId xmlns:a16="http://schemas.microsoft.com/office/drawing/2014/main" id="{5C6901BD-11DD-330D-1BF8-9B38711B8F7E}"/>
              </a:ext>
            </a:extLst>
          </p:cNvPr>
          <p:cNvSpPr/>
          <p:nvPr userDrawn="1"/>
        </p:nvSpPr>
        <p:spPr>
          <a:xfrm>
            <a:off x="6510023" y="1309507"/>
            <a:ext cx="5086906" cy="1432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 Placeholder">
            <a:extLst>
              <a:ext uri="{FF2B5EF4-FFF2-40B4-BE49-F238E27FC236}">
                <a16:creationId xmlns:a16="http://schemas.microsoft.com/office/drawing/2014/main" id="{BBC56076-3C3B-5402-0443-73C3916618E1}"/>
              </a:ext>
            </a:extLst>
          </p:cNvPr>
          <p:cNvSpPr>
            <a:spLocks noGrp="1"/>
          </p:cNvSpPr>
          <p:nvPr>
            <p:ph type="body" idx="34" hasCustomPrompt="1"/>
            <p:custDataLst>
              <p:tags r:id="rId11"/>
            </p:custDataLst>
          </p:nvPr>
        </p:nvSpPr>
        <p:spPr>
          <a:xfrm>
            <a:off x="6510537" y="1309507"/>
            <a:ext cx="5086907" cy="1432252"/>
          </a:xfrm>
        </p:spPr>
        <p:txBody>
          <a:bodyPr wrap="square" lIns="252000" tIns="252000" rIns="252000" bIns="252000" anchor="ctr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162346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V1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3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1FB2D4-9274-D35B-9428-C9C0059969F2}"/>
              </a:ext>
            </a:extLst>
          </p:cNvPr>
          <p:cNvGrpSpPr/>
          <p:nvPr userDrawn="1">
            <p:custDataLst>
              <p:tags r:id="rId6"/>
            </p:custDataLst>
          </p:nvPr>
        </p:nvGrpSpPr>
        <p:grpSpPr>
          <a:xfrm>
            <a:off x="10534472" y="5478013"/>
            <a:ext cx="1055077" cy="748491"/>
            <a:chOff x="10542177" y="5080630"/>
            <a:chExt cx="1055077" cy="748491"/>
          </a:xfrm>
        </p:grpSpPr>
        <p:sp>
          <p:nvSpPr>
            <p:cNvPr id="38" name="Diamond 37">
              <a:extLst>
                <a:ext uri="{FF2B5EF4-FFF2-40B4-BE49-F238E27FC236}">
                  <a16:creationId xmlns:a16="http://schemas.microsoft.com/office/drawing/2014/main" id="{9349AEB6-2443-49BB-CFFC-93D32A8BF491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772219D3-E777-0A94-E027-50DD04C75FA3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3F6615B2-648A-F658-609F-8C285F1EE0BC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FEABB13B-31E9-2AF7-F1BA-325AF40E6E44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3D643D2C-838C-A6B0-75B0-83DD3A2FDBA6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7"/>
            </p:custDataLst>
          </p:nvPr>
        </p:nvSpPr>
        <p:spPr>
          <a:xfrm>
            <a:off x="1215113" y="4485563"/>
            <a:ext cx="2898098" cy="1784455"/>
          </a:xfrm>
        </p:spPr>
        <p:txBody>
          <a:bodyPr wrap="square" lIns="180000" tIns="32400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6" name="Прямоугольник: скругленные углы 1">
            <a:extLst>
              <a:ext uri="{FF2B5EF4-FFF2-40B4-BE49-F238E27FC236}">
                <a16:creationId xmlns:a16="http://schemas.microsoft.com/office/drawing/2014/main" id="{816BEB44-3AD1-45A4-DCF3-60093B8E4616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5787" y="4485563"/>
            <a:ext cx="3529012" cy="1785600"/>
          </a:xfrm>
          <a:prstGeom prst="roundRect">
            <a:avLst>
              <a:gd name="adj" fmla="val 12252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022179-8639-5D75-12A6-4C2CD31C6D31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>
          <a:xfrm>
            <a:off x="819113" y="4717556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BCD2E204-D249-C209-3F80-8F0E2BB68671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0"/>
            </p:custDataLst>
          </p:nvPr>
        </p:nvSpPr>
        <p:spPr>
          <a:xfrm>
            <a:off x="1213525" y="2453038"/>
            <a:ext cx="2898098" cy="1784455"/>
          </a:xfrm>
        </p:spPr>
        <p:txBody>
          <a:bodyPr wrap="square" lIns="180000" tIns="32400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0" name="Прямоугольник: скругленные углы 1">
            <a:extLst>
              <a:ext uri="{FF2B5EF4-FFF2-40B4-BE49-F238E27FC236}">
                <a16:creationId xmlns:a16="http://schemas.microsoft.com/office/drawing/2014/main" id="{EF0635F0-5160-CCE4-1F0A-65A81090A4DE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584199" y="2453038"/>
            <a:ext cx="3529012" cy="1785600"/>
          </a:xfrm>
          <a:prstGeom prst="roundRect">
            <a:avLst>
              <a:gd name="adj" fmla="val 12252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56D5B6-2789-0746-8859-41762E219D89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817525" y="2687321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2AC25A54-EAFC-233A-BF93-29C2E9E54A51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13"/>
            </p:custDataLst>
          </p:nvPr>
        </p:nvSpPr>
        <p:spPr>
          <a:xfrm>
            <a:off x="4977451" y="4484418"/>
            <a:ext cx="2898098" cy="1784455"/>
          </a:xfrm>
        </p:spPr>
        <p:txBody>
          <a:bodyPr wrap="square" lIns="180000" tIns="32400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3" name="Прямоугольник: скругленные углы 1">
            <a:extLst>
              <a:ext uri="{FF2B5EF4-FFF2-40B4-BE49-F238E27FC236}">
                <a16:creationId xmlns:a16="http://schemas.microsoft.com/office/drawing/2014/main" id="{5AC052FA-41C5-E4FA-FDEB-A62D2FC00209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4348125" y="4484418"/>
            <a:ext cx="3529012" cy="1785600"/>
          </a:xfrm>
          <a:prstGeom prst="roundRect">
            <a:avLst>
              <a:gd name="adj" fmla="val 12252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2FB8A4-9FE4-A9A8-0CDD-9D0E4E700B8A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4581451" y="4716411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BB1087-158D-B29C-F3C2-BF41D705EEC1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16"/>
            </p:custDataLst>
          </p:nvPr>
        </p:nvSpPr>
        <p:spPr>
          <a:xfrm>
            <a:off x="4975863" y="2453038"/>
            <a:ext cx="2898098" cy="1784455"/>
          </a:xfrm>
        </p:spPr>
        <p:txBody>
          <a:bodyPr wrap="square" lIns="180000" tIns="32400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6" name="Прямоугольник: скругленные углы 1">
            <a:extLst>
              <a:ext uri="{FF2B5EF4-FFF2-40B4-BE49-F238E27FC236}">
                <a16:creationId xmlns:a16="http://schemas.microsoft.com/office/drawing/2014/main" id="{8F61DF13-7862-04A9-4FAD-925A8A2A9660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4346537" y="2453038"/>
            <a:ext cx="3529012" cy="1785600"/>
          </a:xfrm>
          <a:prstGeom prst="roundRect">
            <a:avLst>
              <a:gd name="adj" fmla="val 12252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7604C4-0229-5FB3-4E0A-46FA84328225}"/>
              </a:ext>
            </a:extLst>
          </p:cNvPr>
          <p:cNvSpPr txBox="1"/>
          <p:nvPr userDrawn="1">
            <p:custDataLst>
              <p:tags r:id="rId18"/>
            </p:custDataLst>
          </p:nvPr>
        </p:nvSpPr>
        <p:spPr>
          <a:xfrm>
            <a:off x="4579863" y="2686176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1FDCC5E-49FA-5ADC-5F1D-BD719BB04D68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9"/>
            </p:custDataLst>
          </p:nvPr>
        </p:nvSpPr>
        <p:spPr>
          <a:xfrm>
            <a:off x="8708117" y="2453038"/>
            <a:ext cx="2898098" cy="1784455"/>
          </a:xfrm>
        </p:spPr>
        <p:txBody>
          <a:bodyPr wrap="square" lIns="180000" tIns="32400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9" name="Прямоугольник: скругленные углы 1">
            <a:extLst>
              <a:ext uri="{FF2B5EF4-FFF2-40B4-BE49-F238E27FC236}">
                <a16:creationId xmlns:a16="http://schemas.microsoft.com/office/drawing/2014/main" id="{F8FD015E-7758-F78C-487A-1992136750C9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8078791" y="2453038"/>
            <a:ext cx="3529012" cy="1785600"/>
          </a:xfrm>
          <a:prstGeom prst="roundRect">
            <a:avLst>
              <a:gd name="adj" fmla="val 12252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E56686-7D90-82C8-89DF-53ED00194C97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8312117" y="2685031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45904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оугольник: скругленные углы 1">
            <a:extLst>
              <a:ext uri="{FF2B5EF4-FFF2-40B4-BE49-F238E27FC236}">
                <a16:creationId xmlns:a16="http://schemas.microsoft.com/office/drawing/2014/main" id="{EF0635F0-5160-CCE4-1F0A-65A81090A4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584199" y="2453038"/>
            <a:ext cx="3529012" cy="1785600"/>
          </a:xfrm>
          <a:prstGeom prst="roundRect">
            <a:avLst>
              <a:gd name="adj" fmla="val 12252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3" name="Прямоугольник: скругленные углы 1">
            <a:extLst>
              <a:ext uri="{FF2B5EF4-FFF2-40B4-BE49-F238E27FC236}">
                <a16:creationId xmlns:a16="http://schemas.microsoft.com/office/drawing/2014/main" id="{5AC052FA-41C5-E4FA-FDEB-A62D2FC002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4348125" y="4484418"/>
            <a:ext cx="3529012" cy="1785600"/>
          </a:xfrm>
          <a:prstGeom prst="roundRect">
            <a:avLst>
              <a:gd name="adj" fmla="val 12252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Прямоугольник: скругленные углы 1">
            <a:extLst>
              <a:ext uri="{FF2B5EF4-FFF2-40B4-BE49-F238E27FC236}">
                <a16:creationId xmlns:a16="http://schemas.microsoft.com/office/drawing/2014/main" id="{F8FD015E-7758-F78C-487A-1992136750C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8078791" y="2453038"/>
            <a:ext cx="3529012" cy="1785600"/>
          </a:xfrm>
          <a:prstGeom prst="roundRect">
            <a:avLst>
              <a:gd name="adj" fmla="val 12252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02451" y="1332959"/>
            <a:ext cx="11002173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1FB2D4-9274-D35B-9428-C9C0059969F2}"/>
              </a:ext>
            </a:extLst>
          </p:cNvPr>
          <p:cNvGrpSpPr/>
          <p:nvPr userDrawn="1">
            <p:custDataLst>
              <p:tags r:id="rId9"/>
            </p:custDataLst>
          </p:nvPr>
        </p:nvGrpSpPr>
        <p:grpSpPr>
          <a:xfrm>
            <a:off x="10534472" y="5478013"/>
            <a:ext cx="1055077" cy="748491"/>
            <a:chOff x="10542177" y="5080630"/>
            <a:chExt cx="1055077" cy="748491"/>
          </a:xfrm>
        </p:grpSpPr>
        <p:sp>
          <p:nvSpPr>
            <p:cNvPr id="38" name="Diamond 37">
              <a:extLst>
                <a:ext uri="{FF2B5EF4-FFF2-40B4-BE49-F238E27FC236}">
                  <a16:creationId xmlns:a16="http://schemas.microsoft.com/office/drawing/2014/main" id="{9349AEB6-2443-49BB-CFFC-93D32A8BF491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772219D3-E777-0A94-E027-50DD04C75FA3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3F6615B2-648A-F658-609F-8C285F1EE0BC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FEABB13B-31E9-2AF7-F1BA-325AF40E6E44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3D643D2C-838C-A6B0-75B0-83DD3A2FDBA6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10"/>
            </p:custDataLst>
          </p:nvPr>
        </p:nvSpPr>
        <p:spPr>
          <a:xfrm>
            <a:off x="1215113" y="4485563"/>
            <a:ext cx="2898098" cy="1784455"/>
          </a:xfrm>
        </p:spPr>
        <p:txBody>
          <a:bodyPr wrap="square" lIns="180000" tIns="32400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6" name="Прямоугольник: скругленные углы 1">
            <a:extLst>
              <a:ext uri="{FF2B5EF4-FFF2-40B4-BE49-F238E27FC236}">
                <a16:creationId xmlns:a16="http://schemas.microsoft.com/office/drawing/2014/main" id="{816BEB44-3AD1-45A4-DCF3-60093B8E4616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585787" y="4485563"/>
            <a:ext cx="3529012" cy="1785600"/>
          </a:xfrm>
          <a:prstGeom prst="roundRect">
            <a:avLst>
              <a:gd name="adj" fmla="val 12252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022179-8639-5D75-12A6-4C2CD31C6D31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819113" y="4717556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BCD2E204-D249-C209-3F80-8F0E2BB68671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3"/>
            </p:custDataLst>
          </p:nvPr>
        </p:nvSpPr>
        <p:spPr>
          <a:xfrm>
            <a:off x="1213525" y="2453038"/>
            <a:ext cx="2898098" cy="1784455"/>
          </a:xfrm>
        </p:spPr>
        <p:txBody>
          <a:bodyPr wrap="square" lIns="180000" tIns="32400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56D5B6-2789-0746-8859-41762E219D89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817525" y="2687321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2AC25A54-EAFC-233A-BF93-29C2E9E54A51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15"/>
            </p:custDataLst>
          </p:nvPr>
        </p:nvSpPr>
        <p:spPr>
          <a:xfrm>
            <a:off x="4977451" y="4484418"/>
            <a:ext cx="2898098" cy="1784455"/>
          </a:xfrm>
        </p:spPr>
        <p:txBody>
          <a:bodyPr wrap="square" lIns="180000" tIns="32400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2FB8A4-9FE4-A9A8-0CDD-9D0E4E700B8A}"/>
              </a:ext>
            </a:extLst>
          </p:cNvPr>
          <p:cNvSpPr txBox="1"/>
          <p:nvPr userDrawn="1">
            <p:custDataLst>
              <p:tags r:id="rId16"/>
            </p:custDataLst>
          </p:nvPr>
        </p:nvSpPr>
        <p:spPr>
          <a:xfrm>
            <a:off x="4581451" y="4716411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BB1087-158D-B29C-F3C2-BF41D705EEC1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17"/>
            </p:custDataLst>
          </p:nvPr>
        </p:nvSpPr>
        <p:spPr>
          <a:xfrm>
            <a:off x="4975863" y="2453038"/>
            <a:ext cx="2898098" cy="1784455"/>
          </a:xfrm>
        </p:spPr>
        <p:txBody>
          <a:bodyPr wrap="square" lIns="180000" tIns="32400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6" name="Прямоугольник: скругленные углы 1">
            <a:extLst>
              <a:ext uri="{FF2B5EF4-FFF2-40B4-BE49-F238E27FC236}">
                <a16:creationId xmlns:a16="http://schemas.microsoft.com/office/drawing/2014/main" id="{8F61DF13-7862-04A9-4FAD-925A8A2A9660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4346537" y="2453038"/>
            <a:ext cx="3529012" cy="1785600"/>
          </a:xfrm>
          <a:prstGeom prst="roundRect">
            <a:avLst>
              <a:gd name="adj" fmla="val 12252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7604C4-0229-5FB3-4E0A-46FA84328225}"/>
              </a:ext>
            </a:extLst>
          </p:cNvPr>
          <p:cNvSpPr txBox="1"/>
          <p:nvPr userDrawn="1">
            <p:custDataLst>
              <p:tags r:id="rId19"/>
            </p:custDataLst>
          </p:nvPr>
        </p:nvSpPr>
        <p:spPr>
          <a:xfrm>
            <a:off x="4579863" y="2686176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1FDCC5E-49FA-5ADC-5F1D-BD719BB04D68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20"/>
            </p:custDataLst>
          </p:nvPr>
        </p:nvSpPr>
        <p:spPr>
          <a:xfrm>
            <a:off x="8708117" y="2453038"/>
            <a:ext cx="2898098" cy="1784455"/>
          </a:xfrm>
        </p:spPr>
        <p:txBody>
          <a:bodyPr wrap="square" lIns="180000" tIns="32400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E56686-7D90-82C8-89DF-53ED00194C97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8312117" y="2685031"/>
            <a:ext cx="396000" cy="39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704704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4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584BB284-E9DF-45A4-C668-B77E69D9D835}"/>
              </a:ext>
            </a:extLst>
          </p:cNvPr>
          <p:cNvSpPr>
            <a:spLocks noGrp="1"/>
          </p:cNvSpPr>
          <p:nvPr>
            <p:ph type="tbl" sz="quarter" idx="41"/>
            <p:custDataLst>
              <p:tags r:id="rId6"/>
            </p:custDataLst>
          </p:nvPr>
        </p:nvSpPr>
        <p:spPr>
          <a:xfrm>
            <a:off x="582871" y="3429000"/>
            <a:ext cx="11021753" cy="2841626"/>
          </a:xfrm>
        </p:spPr>
        <p:txBody>
          <a:bodyPr/>
          <a:lstStyle/>
          <a:p>
            <a:endParaRPr lang="ru-RU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24FF49D2-A345-98B1-4020-9AB7F7EA89F6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7"/>
            </p:custDataLst>
          </p:nvPr>
        </p:nvSpPr>
        <p:spPr>
          <a:xfrm>
            <a:off x="582871" y="2210628"/>
            <a:ext cx="8213466" cy="999697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187303F-84A8-5483-66D7-86E83CDDEF96}"/>
              </a:ext>
            </a:extLst>
          </p:cNvPr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2095" y="235047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39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V2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4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584BB284-E9DF-45A4-C668-B77E69D9D835}"/>
              </a:ext>
            </a:extLst>
          </p:cNvPr>
          <p:cNvSpPr>
            <a:spLocks noGrp="1"/>
          </p:cNvSpPr>
          <p:nvPr>
            <p:ph type="tbl" sz="quarter" idx="41"/>
            <p:custDataLst>
              <p:tags r:id="rId6"/>
            </p:custDataLst>
          </p:nvPr>
        </p:nvSpPr>
        <p:spPr>
          <a:xfrm>
            <a:off x="582871" y="3429000"/>
            <a:ext cx="11021753" cy="2841626"/>
          </a:xfrm>
        </p:spPr>
        <p:txBody>
          <a:bodyPr/>
          <a:lstStyle/>
          <a:p>
            <a:endParaRPr lang="ru-RU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24FF49D2-A345-98B1-4020-9AB7F7EA89F6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7"/>
            </p:custDataLst>
          </p:nvPr>
        </p:nvSpPr>
        <p:spPr>
          <a:xfrm>
            <a:off x="582871" y="2210628"/>
            <a:ext cx="8213466" cy="999697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187303F-84A8-5483-66D7-86E83CDDEF96}"/>
              </a:ext>
            </a:extLst>
          </p:cNvPr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2095" y="235047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4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DC5525B2-C4B4-FB3A-01D0-E2B0726117D3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6"/>
            </p:custDataLst>
          </p:nvPr>
        </p:nvSpPr>
        <p:spPr>
          <a:xfrm>
            <a:off x="4349219" y="4640519"/>
            <a:ext cx="3504100" cy="692497"/>
          </a:xfr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3AA83E-E967-2597-656A-0E04C039D381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7"/>
            </p:custDataLst>
          </p:nvPr>
        </p:nvSpPr>
        <p:spPr>
          <a:xfrm>
            <a:off x="4349219" y="5361302"/>
            <a:ext cx="3504100" cy="905619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2129E94-14E4-1518-9340-77F51C329E3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8"/>
            </p:custDataLst>
          </p:nvPr>
        </p:nvSpPr>
        <p:spPr>
          <a:xfrm>
            <a:off x="8079857" y="5361303"/>
            <a:ext cx="3524767" cy="907200"/>
          </a:xfrm>
        </p:spPr>
        <p:txBody>
          <a:bodyPr lIns="14400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8" name="Subtitle Placeholder">
            <a:extLst>
              <a:ext uri="{FF2B5EF4-FFF2-40B4-BE49-F238E27FC236}">
                <a16:creationId xmlns:a16="http://schemas.microsoft.com/office/drawing/2014/main" id="{028CB1A2-D73B-E993-2CBE-3E7738378807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9"/>
            </p:custDataLst>
          </p:nvPr>
        </p:nvSpPr>
        <p:spPr>
          <a:xfrm>
            <a:off x="8079858" y="4640519"/>
            <a:ext cx="3524768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9" name="Graphic 18" descr="Arrow Right outline">
            <a:extLst>
              <a:ext uri="{FF2B5EF4-FFF2-40B4-BE49-F238E27FC236}">
                <a16:creationId xmlns:a16="http://schemas.microsoft.com/office/drawing/2014/main" id="{2FD35A7D-E84B-3C58-DDCB-11DD254EC9B9}"/>
              </a:ext>
            </a:extLst>
          </p:cNvPr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7125588-D0E0-DD88-B9B1-E94D731C40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7375" y="5440164"/>
            <a:ext cx="640059" cy="843636"/>
          </a:xfrm>
          <a:prstGeom prst="rect">
            <a:avLst/>
          </a:prstGeom>
        </p:spPr>
      </p:pic>
      <p:sp>
        <p:nvSpPr>
          <p:cNvPr id="9" name="Radial">
            <a:extLst>
              <a:ext uri="{FF2B5EF4-FFF2-40B4-BE49-F238E27FC236}">
                <a16:creationId xmlns:a16="http://schemas.microsoft.com/office/drawing/2014/main" id="{21AA7368-759D-E787-EE05-555A50591CB7}"/>
              </a:ext>
            </a:extLst>
          </p:cNvPr>
          <p:cNvSpPr/>
          <p:nvPr userDrawn="1"/>
        </p:nvSpPr>
        <p:spPr>
          <a:xfrm>
            <a:off x="4387320" y="2365226"/>
            <a:ext cx="2052000" cy="2052000"/>
          </a:xfrm>
          <a:prstGeom prst="ellipse">
            <a:avLst/>
          </a:prstGeom>
          <a:noFill/>
          <a:ln w="1270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89418B73-D2F6-3439-095C-398557BB51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87320" y="2365226"/>
            <a:ext cx="2052000" cy="2052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15" name="Percent Placeholder">
            <a:extLst>
              <a:ext uri="{FF2B5EF4-FFF2-40B4-BE49-F238E27FC236}">
                <a16:creationId xmlns:a16="http://schemas.microsoft.com/office/drawing/2014/main" id="{1AC66EDD-9E2F-3728-E0B8-3812054C2471}"/>
              </a:ext>
            </a:extLst>
          </p:cNvPr>
          <p:cNvSpPr>
            <a:spLocks noGrp="1"/>
          </p:cNvSpPr>
          <p:nvPr>
            <p:ph type="body" sz="quarter" idx="33" hasCustomPrompt="1"/>
            <p:custDataLst>
              <p:tags r:id="rId11"/>
            </p:custDataLst>
          </p:nvPr>
        </p:nvSpPr>
        <p:spPr>
          <a:xfrm>
            <a:off x="4747305" y="2989137"/>
            <a:ext cx="1332031" cy="80417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6" name="Radial">
            <a:extLst>
              <a:ext uri="{FF2B5EF4-FFF2-40B4-BE49-F238E27FC236}">
                <a16:creationId xmlns:a16="http://schemas.microsoft.com/office/drawing/2014/main" id="{4D8EB0B8-CEA8-BC71-BB39-22C1F1182987}"/>
              </a:ext>
            </a:extLst>
          </p:cNvPr>
          <p:cNvSpPr/>
          <p:nvPr userDrawn="1"/>
        </p:nvSpPr>
        <p:spPr>
          <a:xfrm>
            <a:off x="8148439" y="2365226"/>
            <a:ext cx="2052000" cy="2052000"/>
          </a:xfrm>
          <a:prstGeom prst="ellipse">
            <a:avLst/>
          </a:prstGeom>
          <a:noFill/>
          <a:ln w="1270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7B03726E-E5D7-127E-4D2A-A5A3CD9C099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48439" y="2365226"/>
            <a:ext cx="2052000" cy="2052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21" name="Percent Placeholder">
            <a:extLst>
              <a:ext uri="{FF2B5EF4-FFF2-40B4-BE49-F238E27FC236}">
                <a16:creationId xmlns:a16="http://schemas.microsoft.com/office/drawing/2014/main" id="{E5EDD35C-CC4F-16D8-84E6-FBDD3EDC3356}"/>
              </a:ext>
            </a:extLst>
          </p:cNvPr>
          <p:cNvSpPr>
            <a:spLocks noGrp="1"/>
          </p:cNvSpPr>
          <p:nvPr>
            <p:ph type="body" sz="quarter" idx="35" hasCustomPrompt="1"/>
            <p:custDataLst>
              <p:tags r:id="rId12"/>
            </p:custDataLst>
          </p:nvPr>
        </p:nvSpPr>
        <p:spPr>
          <a:xfrm>
            <a:off x="8508424" y="2989137"/>
            <a:ext cx="1332031" cy="80417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342029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3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DC5525B2-C4B4-FB3A-01D0-E2B0726117D3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6"/>
            </p:custDataLst>
          </p:nvPr>
        </p:nvSpPr>
        <p:spPr>
          <a:xfrm>
            <a:off x="4349219" y="4640517"/>
            <a:ext cx="35041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3AA83E-E967-2597-656A-0E04C039D381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7"/>
            </p:custDataLst>
          </p:nvPr>
        </p:nvSpPr>
        <p:spPr>
          <a:xfrm>
            <a:off x="4349219" y="5361349"/>
            <a:ext cx="3504100" cy="907200"/>
          </a:xfrm>
        </p:spPr>
        <p:txBody>
          <a:bodyPr lIns="14400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2129E94-14E4-1518-9340-77F51C329E3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8"/>
            </p:custDataLst>
          </p:nvPr>
        </p:nvSpPr>
        <p:spPr>
          <a:xfrm>
            <a:off x="8079857" y="5361301"/>
            <a:ext cx="3524767" cy="907200"/>
          </a:xfrm>
        </p:spPr>
        <p:txBody>
          <a:bodyPr lIns="14400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8" name="Subtitle Placeholder">
            <a:extLst>
              <a:ext uri="{FF2B5EF4-FFF2-40B4-BE49-F238E27FC236}">
                <a16:creationId xmlns:a16="http://schemas.microsoft.com/office/drawing/2014/main" id="{028CB1A2-D73B-E993-2CBE-3E7738378807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9"/>
            </p:custDataLst>
          </p:nvPr>
        </p:nvSpPr>
        <p:spPr>
          <a:xfrm>
            <a:off x="8079858" y="4640517"/>
            <a:ext cx="3524768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9" name="Graphic 18" descr="Arrow Right outline">
            <a:extLst>
              <a:ext uri="{FF2B5EF4-FFF2-40B4-BE49-F238E27FC236}">
                <a16:creationId xmlns:a16="http://schemas.microsoft.com/office/drawing/2014/main" id="{2FD35A7D-E84B-3C58-DDCB-11DD254EC9B9}"/>
              </a:ext>
            </a:extLst>
          </p:cNvPr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sp>
        <p:nvSpPr>
          <p:cNvPr id="15" name="Subtitle Placeholder">
            <a:extLst>
              <a:ext uri="{FF2B5EF4-FFF2-40B4-BE49-F238E27FC236}">
                <a16:creationId xmlns:a16="http://schemas.microsoft.com/office/drawing/2014/main" id="{07F179CA-CEC9-8970-E8D1-6D8FAC5C56A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1"/>
            </p:custDataLst>
          </p:nvPr>
        </p:nvSpPr>
        <p:spPr>
          <a:xfrm>
            <a:off x="608547" y="4640517"/>
            <a:ext cx="3504100" cy="692497"/>
          </a:xfr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591C7D4-FA02-259B-A048-26F7D5D0AC26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2"/>
            </p:custDataLst>
          </p:nvPr>
        </p:nvSpPr>
        <p:spPr>
          <a:xfrm>
            <a:off x="608547" y="5361349"/>
            <a:ext cx="3504100" cy="907200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20" name="Radial">
            <a:extLst>
              <a:ext uri="{FF2B5EF4-FFF2-40B4-BE49-F238E27FC236}">
                <a16:creationId xmlns:a16="http://schemas.microsoft.com/office/drawing/2014/main" id="{21AA7368-759D-E787-EE05-555A50591CB7}"/>
              </a:ext>
            </a:extLst>
          </p:cNvPr>
          <p:cNvSpPr/>
          <p:nvPr userDrawn="1"/>
        </p:nvSpPr>
        <p:spPr>
          <a:xfrm>
            <a:off x="4387317" y="2362199"/>
            <a:ext cx="2052000" cy="2052000"/>
          </a:xfrm>
          <a:prstGeom prst="ellipse">
            <a:avLst/>
          </a:prstGeom>
          <a:noFill/>
          <a:ln w="1270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1" name="Circle">
            <a:extLst>
              <a:ext uri="{FF2B5EF4-FFF2-40B4-BE49-F238E27FC236}">
                <a16:creationId xmlns:a16="http://schemas.microsoft.com/office/drawing/2014/main" id="{89418B73-D2F6-3439-095C-398557BB51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87317" y="2362199"/>
            <a:ext cx="2052000" cy="2052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22" name="Percent Placeholder">
            <a:extLst>
              <a:ext uri="{FF2B5EF4-FFF2-40B4-BE49-F238E27FC236}">
                <a16:creationId xmlns:a16="http://schemas.microsoft.com/office/drawing/2014/main" id="{1AC66EDD-9E2F-3728-E0B8-3812054C2471}"/>
              </a:ext>
            </a:extLst>
          </p:cNvPr>
          <p:cNvSpPr>
            <a:spLocks noGrp="1"/>
          </p:cNvSpPr>
          <p:nvPr>
            <p:ph type="body" sz="quarter" idx="33" hasCustomPrompt="1"/>
            <p:custDataLst>
              <p:tags r:id="rId13"/>
            </p:custDataLst>
          </p:nvPr>
        </p:nvSpPr>
        <p:spPr>
          <a:xfrm>
            <a:off x="4747302" y="2986110"/>
            <a:ext cx="1332031" cy="80417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3" name="Radial">
            <a:extLst>
              <a:ext uri="{FF2B5EF4-FFF2-40B4-BE49-F238E27FC236}">
                <a16:creationId xmlns:a16="http://schemas.microsoft.com/office/drawing/2014/main" id="{4D8EB0B8-CEA8-BC71-BB39-22C1F1182987}"/>
              </a:ext>
            </a:extLst>
          </p:cNvPr>
          <p:cNvSpPr/>
          <p:nvPr userDrawn="1"/>
        </p:nvSpPr>
        <p:spPr>
          <a:xfrm>
            <a:off x="8148436" y="2362199"/>
            <a:ext cx="2052000" cy="2052000"/>
          </a:xfrm>
          <a:prstGeom prst="ellipse">
            <a:avLst/>
          </a:prstGeom>
          <a:noFill/>
          <a:ln w="1270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7B03726E-E5D7-127E-4D2A-A5A3CD9C099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48436" y="2362199"/>
            <a:ext cx="2052000" cy="2052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26" name="Percent Placeholder">
            <a:extLst>
              <a:ext uri="{FF2B5EF4-FFF2-40B4-BE49-F238E27FC236}">
                <a16:creationId xmlns:a16="http://schemas.microsoft.com/office/drawing/2014/main" id="{E5EDD35C-CC4F-16D8-84E6-FBDD3EDC3356}"/>
              </a:ext>
            </a:extLst>
          </p:cNvPr>
          <p:cNvSpPr>
            <a:spLocks noGrp="1"/>
          </p:cNvSpPr>
          <p:nvPr>
            <p:ph type="body" sz="quarter" idx="35" hasCustomPrompt="1"/>
            <p:custDataLst>
              <p:tags r:id="rId14"/>
            </p:custDataLst>
          </p:nvPr>
        </p:nvSpPr>
        <p:spPr>
          <a:xfrm>
            <a:off x="8508421" y="2986110"/>
            <a:ext cx="1332031" cy="80417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8" name="Radial">
            <a:extLst>
              <a:ext uri="{FF2B5EF4-FFF2-40B4-BE49-F238E27FC236}">
                <a16:creationId xmlns:a16="http://schemas.microsoft.com/office/drawing/2014/main" id="{E8BFC222-19E4-DA8D-2AD2-20AFAB31BDA4}"/>
              </a:ext>
            </a:extLst>
          </p:cNvPr>
          <p:cNvSpPr/>
          <p:nvPr userDrawn="1"/>
        </p:nvSpPr>
        <p:spPr>
          <a:xfrm>
            <a:off x="646645" y="2362199"/>
            <a:ext cx="2052000" cy="2052000"/>
          </a:xfrm>
          <a:prstGeom prst="ellipse">
            <a:avLst/>
          </a:prstGeom>
          <a:noFill/>
          <a:ln w="1270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9" name="Circle">
            <a:extLst>
              <a:ext uri="{FF2B5EF4-FFF2-40B4-BE49-F238E27FC236}">
                <a16:creationId xmlns:a16="http://schemas.microsoft.com/office/drawing/2014/main" id="{217E9AC6-6F7B-1E13-3890-3B82D18A3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6645" y="2362199"/>
            <a:ext cx="2052000" cy="2052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30" name="Percent Placeholder">
            <a:extLst>
              <a:ext uri="{FF2B5EF4-FFF2-40B4-BE49-F238E27FC236}">
                <a16:creationId xmlns:a16="http://schemas.microsoft.com/office/drawing/2014/main" id="{67BF21C0-0EFE-D13F-2631-7EF824651E68}"/>
              </a:ext>
            </a:extLst>
          </p:cNvPr>
          <p:cNvSpPr>
            <a:spLocks noGrp="1"/>
          </p:cNvSpPr>
          <p:nvPr>
            <p:ph type="body" sz="quarter" idx="40" hasCustomPrompt="1"/>
            <p:custDataLst>
              <p:tags r:id="rId15"/>
            </p:custDataLst>
          </p:nvPr>
        </p:nvSpPr>
        <p:spPr>
          <a:xfrm>
            <a:off x="1006630" y="2986110"/>
            <a:ext cx="1332031" cy="80417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688973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3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DC5525B2-C4B4-FB3A-01D0-E2B0726117D3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6"/>
            </p:custDataLst>
          </p:nvPr>
        </p:nvSpPr>
        <p:spPr>
          <a:xfrm>
            <a:off x="3410903" y="4443745"/>
            <a:ext cx="25704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3AA83E-E967-2597-656A-0E04C039D381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7"/>
            </p:custDataLst>
          </p:nvPr>
        </p:nvSpPr>
        <p:spPr>
          <a:xfrm>
            <a:off x="3410903" y="5164577"/>
            <a:ext cx="2570400" cy="1108752"/>
          </a:xfrm>
        </p:spPr>
        <p:txBody>
          <a:bodyPr lIns="14400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2129E94-14E4-1518-9340-77F51C329E3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8"/>
            </p:custDataLst>
          </p:nvPr>
        </p:nvSpPr>
        <p:spPr>
          <a:xfrm>
            <a:off x="6214509" y="5164529"/>
            <a:ext cx="2570400" cy="1108800"/>
          </a:xfrm>
        </p:spPr>
        <p:txBody>
          <a:bodyPr lIns="14400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8" name="Subtitle Placeholder">
            <a:extLst>
              <a:ext uri="{FF2B5EF4-FFF2-40B4-BE49-F238E27FC236}">
                <a16:creationId xmlns:a16="http://schemas.microsoft.com/office/drawing/2014/main" id="{028CB1A2-D73B-E993-2CBE-3E7738378807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9"/>
            </p:custDataLst>
          </p:nvPr>
        </p:nvSpPr>
        <p:spPr>
          <a:xfrm>
            <a:off x="6214510" y="4443745"/>
            <a:ext cx="25704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9" name="Graphic 18" descr="Arrow Right outline">
            <a:extLst>
              <a:ext uri="{FF2B5EF4-FFF2-40B4-BE49-F238E27FC236}">
                <a16:creationId xmlns:a16="http://schemas.microsoft.com/office/drawing/2014/main" id="{2FD35A7D-E84B-3C58-DDCB-11DD254EC9B9}"/>
              </a:ext>
            </a:extLst>
          </p:cNvPr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sp>
        <p:nvSpPr>
          <p:cNvPr id="15" name="Subtitle Placeholder">
            <a:extLst>
              <a:ext uri="{FF2B5EF4-FFF2-40B4-BE49-F238E27FC236}">
                <a16:creationId xmlns:a16="http://schemas.microsoft.com/office/drawing/2014/main" id="{07F179CA-CEC9-8970-E8D1-6D8FAC5C56A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1"/>
            </p:custDataLst>
          </p:nvPr>
        </p:nvSpPr>
        <p:spPr>
          <a:xfrm>
            <a:off x="608547" y="4443745"/>
            <a:ext cx="2571216" cy="692497"/>
          </a:xfr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591C7D4-FA02-259B-A048-26F7D5D0AC26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2"/>
            </p:custDataLst>
          </p:nvPr>
        </p:nvSpPr>
        <p:spPr>
          <a:xfrm>
            <a:off x="608547" y="5164577"/>
            <a:ext cx="2571216" cy="1108752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925FE9D-D131-4908-36E9-9B74FD4F021E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3"/>
            </p:custDataLst>
          </p:nvPr>
        </p:nvSpPr>
        <p:spPr>
          <a:xfrm>
            <a:off x="9022795" y="5164529"/>
            <a:ext cx="2570400" cy="1108800"/>
          </a:xfrm>
        </p:spPr>
        <p:txBody>
          <a:bodyPr lIns="14400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4" name="Subtitle Placeholder">
            <a:extLst>
              <a:ext uri="{FF2B5EF4-FFF2-40B4-BE49-F238E27FC236}">
                <a16:creationId xmlns:a16="http://schemas.microsoft.com/office/drawing/2014/main" id="{70A567FB-F20F-FB6D-6F3D-7166EC369EA8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4"/>
            </p:custDataLst>
          </p:nvPr>
        </p:nvSpPr>
        <p:spPr>
          <a:xfrm>
            <a:off x="9022796" y="4443745"/>
            <a:ext cx="25704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6" name="Radial">
            <a:extLst>
              <a:ext uri="{FF2B5EF4-FFF2-40B4-BE49-F238E27FC236}">
                <a16:creationId xmlns:a16="http://schemas.microsoft.com/office/drawing/2014/main" id="{21AA7368-759D-E787-EE05-555A50591CB7}"/>
              </a:ext>
            </a:extLst>
          </p:cNvPr>
          <p:cNvSpPr/>
          <p:nvPr userDrawn="1"/>
        </p:nvSpPr>
        <p:spPr>
          <a:xfrm>
            <a:off x="3449003" y="2228851"/>
            <a:ext cx="2016000" cy="2016000"/>
          </a:xfrm>
          <a:prstGeom prst="ellipse">
            <a:avLst/>
          </a:prstGeom>
          <a:noFill/>
          <a:ln w="1270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8" name="Circle">
            <a:extLst>
              <a:ext uri="{FF2B5EF4-FFF2-40B4-BE49-F238E27FC236}">
                <a16:creationId xmlns:a16="http://schemas.microsoft.com/office/drawing/2014/main" id="{89418B73-D2F6-3439-095C-398557BB51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9003" y="2228851"/>
            <a:ext cx="2016000" cy="2016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29" name="Percent Placeholder">
            <a:extLst>
              <a:ext uri="{FF2B5EF4-FFF2-40B4-BE49-F238E27FC236}">
                <a16:creationId xmlns:a16="http://schemas.microsoft.com/office/drawing/2014/main" id="{1AC66EDD-9E2F-3728-E0B8-3812054C2471}"/>
              </a:ext>
            </a:extLst>
          </p:cNvPr>
          <p:cNvSpPr>
            <a:spLocks noGrp="1"/>
          </p:cNvSpPr>
          <p:nvPr>
            <p:ph type="body" sz="quarter" idx="33" hasCustomPrompt="1"/>
            <p:custDataLst>
              <p:tags r:id="rId15"/>
            </p:custDataLst>
          </p:nvPr>
        </p:nvSpPr>
        <p:spPr>
          <a:xfrm>
            <a:off x="3790988" y="2834762"/>
            <a:ext cx="1332031" cy="80417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0" name="Radial">
            <a:extLst>
              <a:ext uri="{FF2B5EF4-FFF2-40B4-BE49-F238E27FC236}">
                <a16:creationId xmlns:a16="http://schemas.microsoft.com/office/drawing/2014/main" id="{4D8EB0B8-CEA8-BC71-BB39-22C1F1182987}"/>
              </a:ext>
            </a:extLst>
          </p:cNvPr>
          <p:cNvSpPr/>
          <p:nvPr userDrawn="1"/>
        </p:nvSpPr>
        <p:spPr>
          <a:xfrm>
            <a:off x="6283090" y="2228851"/>
            <a:ext cx="2016000" cy="2016000"/>
          </a:xfrm>
          <a:prstGeom prst="ellipse">
            <a:avLst/>
          </a:prstGeom>
          <a:noFill/>
          <a:ln w="1270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31" name="Circle">
            <a:extLst>
              <a:ext uri="{FF2B5EF4-FFF2-40B4-BE49-F238E27FC236}">
                <a16:creationId xmlns:a16="http://schemas.microsoft.com/office/drawing/2014/main" id="{7B03726E-E5D7-127E-4D2A-A5A3CD9C099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2228851"/>
            <a:ext cx="2016000" cy="2016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32" name="Percent Placeholder">
            <a:extLst>
              <a:ext uri="{FF2B5EF4-FFF2-40B4-BE49-F238E27FC236}">
                <a16:creationId xmlns:a16="http://schemas.microsoft.com/office/drawing/2014/main" id="{E5EDD35C-CC4F-16D8-84E6-FBDD3EDC3356}"/>
              </a:ext>
            </a:extLst>
          </p:cNvPr>
          <p:cNvSpPr>
            <a:spLocks noGrp="1"/>
          </p:cNvSpPr>
          <p:nvPr>
            <p:ph type="body" sz="quarter" idx="35" hasCustomPrompt="1"/>
            <p:custDataLst>
              <p:tags r:id="rId16"/>
            </p:custDataLst>
          </p:nvPr>
        </p:nvSpPr>
        <p:spPr>
          <a:xfrm>
            <a:off x="6625075" y="2834762"/>
            <a:ext cx="1332031" cy="80417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3" name="Radial">
            <a:extLst>
              <a:ext uri="{FF2B5EF4-FFF2-40B4-BE49-F238E27FC236}">
                <a16:creationId xmlns:a16="http://schemas.microsoft.com/office/drawing/2014/main" id="{E8BFC222-19E4-DA8D-2AD2-20AFAB31BDA4}"/>
              </a:ext>
            </a:extLst>
          </p:cNvPr>
          <p:cNvSpPr/>
          <p:nvPr userDrawn="1"/>
        </p:nvSpPr>
        <p:spPr>
          <a:xfrm>
            <a:off x="646647" y="2228851"/>
            <a:ext cx="2016000" cy="2016000"/>
          </a:xfrm>
          <a:prstGeom prst="ellipse">
            <a:avLst/>
          </a:prstGeom>
          <a:noFill/>
          <a:ln w="1270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35" name="Circle">
            <a:extLst>
              <a:ext uri="{FF2B5EF4-FFF2-40B4-BE49-F238E27FC236}">
                <a16:creationId xmlns:a16="http://schemas.microsoft.com/office/drawing/2014/main" id="{217E9AC6-6F7B-1E13-3890-3B82D18A3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6647" y="2228851"/>
            <a:ext cx="2016000" cy="2016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36" name="Percent Placeholder">
            <a:extLst>
              <a:ext uri="{FF2B5EF4-FFF2-40B4-BE49-F238E27FC236}">
                <a16:creationId xmlns:a16="http://schemas.microsoft.com/office/drawing/2014/main" id="{67BF21C0-0EFE-D13F-2631-7EF824651E68}"/>
              </a:ext>
            </a:extLst>
          </p:cNvPr>
          <p:cNvSpPr>
            <a:spLocks noGrp="1"/>
          </p:cNvSpPr>
          <p:nvPr>
            <p:ph type="body" sz="quarter" idx="40" hasCustomPrompt="1"/>
            <p:custDataLst>
              <p:tags r:id="rId17"/>
            </p:custDataLst>
          </p:nvPr>
        </p:nvSpPr>
        <p:spPr>
          <a:xfrm>
            <a:off x="988632" y="2834762"/>
            <a:ext cx="1332031" cy="80417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7" name="Radial">
            <a:extLst>
              <a:ext uri="{FF2B5EF4-FFF2-40B4-BE49-F238E27FC236}">
                <a16:creationId xmlns:a16="http://schemas.microsoft.com/office/drawing/2014/main" id="{3E1A1DFE-C7AB-A3DC-021B-19C4F5B6E3C7}"/>
              </a:ext>
            </a:extLst>
          </p:cNvPr>
          <p:cNvSpPr/>
          <p:nvPr userDrawn="1"/>
        </p:nvSpPr>
        <p:spPr>
          <a:xfrm>
            <a:off x="9091376" y="2228851"/>
            <a:ext cx="2016000" cy="2016000"/>
          </a:xfrm>
          <a:prstGeom prst="ellipse">
            <a:avLst/>
          </a:prstGeom>
          <a:noFill/>
          <a:ln w="1270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44BDC02A-7923-AE1D-EC4D-FA6FA812A03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91376" y="2228851"/>
            <a:ext cx="2016000" cy="2016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39" name="Percent Placeholder">
            <a:extLst>
              <a:ext uri="{FF2B5EF4-FFF2-40B4-BE49-F238E27FC236}">
                <a16:creationId xmlns:a16="http://schemas.microsoft.com/office/drawing/2014/main" id="{72D50A36-1E18-5F28-3484-887EA8CEF64C}"/>
              </a:ext>
            </a:extLst>
          </p:cNvPr>
          <p:cNvSpPr>
            <a:spLocks noGrp="1"/>
          </p:cNvSpPr>
          <p:nvPr>
            <p:ph type="body" sz="quarter" idx="44" hasCustomPrompt="1"/>
            <p:custDataLst>
              <p:tags r:id="rId18"/>
            </p:custDataLst>
          </p:nvPr>
        </p:nvSpPr>
        <p:spPr>
          <a:xfrm>
            <a:off x="9433361" y="2834762"/>
            <a:ext cx="1332031" cy="80417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449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ChartV2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5380420" cy="1994392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Chart">
            <a:extLst>
              <a:ext uri="{FF2B5EF4-FFF2-40B4-BE49-F238E27FC236}">
                <a16:creationId xmlns:a16="http://schemas.microsoft.com/office/drawing/2014/main" id="{D1BAB556-6110-BB10-0AF0-67AD3F255F94}"/>
              </a:ext>
            </a:extLst>
          </p:cNvPr>
          <p:cNvSpPr>
            <a:spLocks noGrp="1"/>
          </p:cNvSpPr>
          <p:nvPr>
            <p:ph type="chart" sz="quarter" idx="26"/>
            <p:custDataLst>
              <p:tags r:id="rId6"/>
            </p:custDataLst>
          </p:nvPr>
        </p:nvSpPr>
        <p:spPr>
          <a:xfrm>
            <a:off x="6203950" y="1333500"/>
            <a:ext cx="5405438" cy="4938713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4C755182-3037-3AF0-9AA1-146D8A57ACF0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582872" y="3681859"/>
            <a:ext cx="5400000" cy="2587885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8347E400-FC8D-B7C2-5D82-2571F3A4E137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8"/>
            </p:custDataLst>
          </p:nvPr>
        </p:nvSpPr>
        <p:spPr>
          <a:xfrm>
            <a:off x="582871" y="3681859"/>
            <a:ext cx="5400000" cy="881162"/>
          </a:xfrm>
        </p:spPr>
        <p:txBody>
          <a:bodyPr wrap="square" lIns="252000" tIns="252000" rIns="252000" bIns="7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53FEBF4D-1650-E7EC-C3B9-BEF6DF9CD8DC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9"/>
            </p:custDataLst>
          </p:nvPr>
        </p:nvSpPr>
        <p:spPr>
          <a:xfrm>
            <a:off x="582871" y="4609321"/>
            <a:ext cx="5400674" cy="1660423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0BE9D19-8AD1-5A44-0950-23F97F9FA2EA}"/>
              </a:ext>
            </a:extLst>
          </p:cNvPr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93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ChartV1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208711" y="1332959"/>
            <a:ext cx="5380420" cy="1994392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Chart">
            <a:extLst>
              <a:ext uri="{FF2B5EF4-FFF2-40B4-BE49-F238E27FC236}">
                <a16:creationId xmlns:a16="http://schemas.microsoft.com/office/drawing/2014/main" id="{D1BAB556-6110-BB10-0AF0-67AD3F255F94}"/>
              </a:ext>
            </a:extLst>
          </p:cNvPr>
          <p:cNvSpPr>
            <a:spLocks noGrp="1"/>
          </p:cNvSpPr>
          <p:nvPr>
            <p:ph type="chart" sz="quarter" idx="26"/>
            <p:custDataLst>
              <p:tags r:id="rId6"/>
            </p:custDataLst>
          </p:nvPr>
        </p:nvSpPr>
        <p:spPr>
          <a:xfrm>
            <a:off x="581107" y="1333500"/>
            <a:ext cx="5405438" cy="4938713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4C755182-3037-3AF0-9AA1-146D8A57ACF0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6208712" y="3681859"/>
            <a:ext cx="5400000" cy="2587885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8347E400-FC8D-B7C2-5D82-2571F3A4E137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8"/>
            </p:custDataLst>
          </p:nvPr>
        </p:nvSpPr>
        <p:spPr>
          <a:xfrm>
            <a:off x="6208711" y="3681859"/>
            <a:ext cx="5400000" cy="881162"/>
          </a:xfrm>
        </p:spPr>
        <p:txBody>
          <a:bodyPr wrap="square" lIns="252000" tIns="252000" rIns="252000" bIns="7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53FEBF4D-1650-E7EC-C3B9-BEF6DF9CD8DC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9"/>
            </p:custDataLst>
          </p:nvPr>
        </p:nvSpPr>
        <p:spPr>
          <a:xfrm>
            <a:off x="6208711" y="4609321"/>
            <a:ext cx="5400674" cy="1660423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0BE9D19-8AD1-5A44-0950-23F97F9FA2EA}"/>
              </a:ext>
            </a:extLst>
          </p:cNvPr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6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CE3D-BFA3-E188-4A37-58F13CF3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5D97A-79E0-1B88-2FFE-090E14D9C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7F3D8-DD02-9008-7C9E-7294FACD5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33F58-5EE3-23A0-BB9A-969282FE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1DDB1-29E9-DD73-F898-567B233A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F3F9D-CA50-51F7-CA54-2AEB6600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3272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Chart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5380420" cy="1994392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Chart">
            <a:extLst>
              <a:ext uri="{FF2B5EF4-FFF2-40B4-BE49-F238E27FC236}">
                <a16:creationId xmlns:a16="http://schemas.microsoft.com/office/drawing/2014/main" id="{D1BAB556-6110-BB10-0AF0-67AD3F255F94}"/>
              </a:ext>
            </a:extLst>
          </p:cNvPr>
          <p:cNvSpPr>
            <a:spLocks noGrp="1"/>
          </p:cNvSpPr>
          <p:nvPr>
            <p:ph type="chart" sz="quarter" idx="26"/>
            <p:custDataLst>
              <p:tags r:id="rId6"/>
            </p:custDataLst>
          </p:nvPr>
        </p:nvSpPr>
        <p:spPr>
          <a:xfrm>
            <a:off x="6203950" y="1333500"/>
            <a:ext cx="5405438" cy="4938713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4C755182-3037-3AF0-9AA1-146D8A57ACF0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582872" y="3681859"/>
            <a:ext cx="5400000" cy="2587885"/>
          </a:xfrm>
          <a:prstGeom prst="roundRect">
            <a:avLst>
              <a:gd name="adj" fmla="val 8897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8347E400-FC8D-B7C2-5D82-2571F3A4E137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8"/>
            </p:custDataLst>
          </p:nvPr>
        </p:nvSpPr>
        <p:spPr>
          <a:xfrm>
            <a:off x="582871" y="3681859"/>
            <a:ext cx="5400000" cy="881162"/>
          </a:xfrm>
        </p:spPr>
        <p:txBody>
          <a:bodyPr wrap="square" lIns="252000" tIns="252000" rIns="252000" bIns="7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53FEBF4D-1650-E7EC-C3B9-BEF6DF9CD8DC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9"/>
            </p:custDataLst>
          </p:nvPr>
        </p:nvSpPr>
        <p:spPr>
          <a:xfrm>
            <a:off x="582871" y="4609321"/>
            <a:ext cx="5400674" cy="1660423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0BE9D19-8AD1-5A44-0950-23F97F9FA2EA}"/>
              </a:ext>
            </a:extLst>
          </p:cNvPr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6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Chart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207287" y="1332959"/>
            <a:ext cx="5380420" cy="1994392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Chart">
            <a:extLst>
              <a:ext uri="{FF2B5EF4-FFF2-40B4-BE49-F238E27FC236}">
                <a16:creationId xmlns:a16="http://schemas.microsoft.com/office/drawing/2014/main" id="{D1BAB556-6110-BB10-0AF0-67AD3F255F94}"/>
              </a:ext>
            </a:extLst>
          </p:cNvPr>
          <p:cNvSpPr>
            <a:spLocks noGrp="1"/>
          </p:cNvSpPr>
          <p:nvPr>
            <p:ph type="chart" sz="quarter" idx="26"/>
            <p:custDataLst>
              <p:tags r:id="rId6"/>
            </p:custDataLst>
          </p:nvPr>
        </p:nvSpPr>
        <p:spPr>
          <a:xfrm>
            <a:off x="586896" y="1333500"/>
            <a:ext cx="5405438" cy="4938713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4C755182-3037-3AF0-9AA1-146D8A57ACF0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6207287" y="3681859"/>
            <a:ext cx="5400000" cy="2587885"/>
          </a:xfrm>
          <a:prstGeom prst="roundRect">
            <a:avLst>
              <a:gd name="adj" fmla="val 8897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8347E400-FC8D-B7C2-5D82-2571F3A4E137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8"/>
            </p:custDataLst>
          </p:nvPr>
        </p:nvSpPr>
        <p:spPr>
          <a:xfrm>
            <a:off x="6207287" y="3681859"/>
            <a:ext cx="5400000" cy="881162"/>
          </a:xfrm>
        </p:spPr>
        <p:txBody>
          <a:bodyPr wrap="square" lIns="252000" tIns="252000" rIns="252000" bIns="7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53FEBF4D-1650-E7EC-C3B9-BEF6DF9CD8DC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9"/>
            </p:custDataLst>
          </p:nvPr>
        </p:nvSpPr>
        <p:spPr>
          <a:xfrm>
            <a:off x="6207287" y="4609321"/>
            <a:ext cx="5400674" cy="1660423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0BE9D19-8AD1-5A44-0950-23F97F9FA2EA}"/>
              </a:ext>
            </a:extLst>
          </p:cNvPr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591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0" y="1332959"/>
            <a:ext cx="8193887" cy="13295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3BF0F899-1426-E4CA-27D3-FABA007782C5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6"/>
            </p:custDataLst>
          </p:nvPr>
        </p:nvSpPr>
        <p:spPr>
          <a:xfrm>
            <a:off x="4349219" y="4443745"/>
            <a:ext cx="35041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CA20-DDE7-D36B-94B0-97C52EBC473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7"/>
            </p:custDataLst>
          </p:nvPr>
        </p:nvSpPr>
        <p:spPr>
          <a:xfrm>
            <a:off x="4349219" y="5164577"/>
            <a:ext cx="3504100" cy="1108752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8EB6-7B08-4162-0ADC-E89603285E9F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8"/>
            </p:custDataLst>
          </p:nvPr>
        </p:nvSpPr>
        <p:spPr>
          <a:xfrm>
            <a:off x="8079857" y="5164529"/>
            <a:ext cx="3524767" cy="11088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ubtitle Placeholder 3">
            <a:extLst>
              <a:ext uri="{FF2B5EF4-FFF2-40B4-BE49-F238E27FC236}">
                <a16:creationId xmlns:a16="http://schemas.microsoft.com/office/drawing/2014/main" id="{29C4238D-A9B9-E917-F112-0B305510F115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9"/>
            </p:custDataLst>
          </p:nvPr>
        </p:nvSpPr>
        <p:spPr>
          <a:xfrm>
            <a:off x="8079858" y="4443745"/>
            <a:ext cx="3524768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8" name="Subtitle Placeholder 1">
            <a:extLst>
              <a:ext uri="{FF2B5EF4-FFF2-40B4-BE49-F238E27FC236}">
                <a16:creationId xmlns:a16="http://schemas.microsoft.com/office/drawing/2014/main" id="{11C7D7DD-801B-F29D-6C76-570F8427E31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0"/>
            </p:custDataLst>
          </p:nvPr>
        </p:nvSpPr>
        <p:spPr>
          <a:xfrm>
            <a:off x="608547" y="4443745"/>
            <a:ext cx="3504100" cy="692497"/>
          </a:xfr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48957F2-6E66-7636-E7F8-AD9EB61D2C0E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1"/>
            </p:custDataLst>
          </p:nvPr>
        </p:nvSpPr>
        <p:spPr>
          <a:xfrm>
            <a:off x="608547" y="5164577"/>
            <a:ext cx="3504100" cy="1108752"/>
          </a:xfrm>
        </p:spPr>
        <p:txBody>
          <a:bodyPr lIns="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12" name="Ellipse">
            <a:extLst>
              <a:ext uri="{FF2B5EF4-FFF2-40B4-BE49-F238E27FC236}">
                <a16:creationId xmlns:a16="http://schemas.microsoft.com/office/drawing/2014/main" id="{B41FE293-55E0-5004-72E8-AD8923789782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587374" y="3340088"/>
            <a:ext cx="35244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Milestone Placeholder 1">
            <a:extLst>
              <a:ext uri="{FF2B5EF4-FFF2-40B4-BE49-F238E27FC236}">
                <a16:creationId xmlns:a16="http://schemas.microsoft.com/office/drawing/2014/main" id="{FE466DDD-7B39-FB35-DC0D-F65EB2761915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3"/>
            </p:custDataLst>
          </p:nvPr>
        </p:nvSpPr>
        <p:spPr>
          <a:xfrm>
            <a:off x="587374" y="3339694"/>
            <a:ext cx="2545493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Ellipse">
            <a:extLst>
              <a:ext uri="{FF2B5EF4-FFF2-40B4-BE49-F238E27FC236}">
                <a16:creationId xmlns:a16="http://schemas.microsoft.com/office/drawing/2014/main" id="{343B8797-AEC0-1D44-42CF-23F88DE85203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4338334" y="3340088"/>
            <a:ext cx="35244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Milestone Placeholder 2">
            <a:extLst>
              <a:ext uri="{FF2B5EF4-FFF2-40B4-BE49-F238E27FC236}">
                <a16:creationId xmlns:a16="http://schemas.microsoft.com/office/drawing/2014/main" id="{428A077E-DB0F-4494-3452-F9C104DB1C6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5"/>
            </p:custDataLst>
          </p:nvPr>
        </p:nvSpPr>
        <p:spPr>
          <a:xfrm>
            <a:off x="4330700" y="3339694"/>
            <a:ext cx="2545493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6" name="Ellipse">
            <a:extLst>
              <a:ext uri="{FF2B5EF4-FFF2-40B4-BE49-F238E27FC236}">
                <a16:creationId xmlns:a16="http://schemas.microsoft.com/office/drawing/2014/main" id="{BA36E8F3-7CD7-394C-F58A-D675A95CC1CC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8075615" y="3340088"/>
            <a:ext cx="35244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Milestone Placeholder 3">
            <a:extLst>
              <a:ext uri="{FF2B5EF4-FFF2-40B4-BE49-F238E27FC236}">
                <a16:creationId xmlns:a16="http://schemas.microsoft.com/office/drawing/2014/main" id="{F8EF8F20-1BC2-F049-5B3E-62ABB837E4C3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7"/>
            </p:custDataLst>
          </p:nvPr>
        </p:nvSpPr>
        <p:spPr>
          <a:xfrm>
            <a:off x="8075615" y="3339694"/>
            <a:ext cx="2545493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187303F-84A8-5483-66D7-86E83CDDEF96}"/>
              </a:ext>
            </a:extLst>
          </p:cNvPr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72409" y="3417488"/>
            <a:ext cx="720000" cy="720000"/>
          </a:xfrm>
          <a:prstGeom prst="rect">
            <a:avLst/>
          </a:prstGeom>
        </p:spPr>
      </p:pic>
      <p:pic>
        <p:nvPicPr>
          <p:cNvPr id="19" name="Graphic 18" descr="Arrow Right outline">
            <a:extLst>
              <a:ext uri="{FF2B5EF4-FFF2-40B4-BE49-F238E27FC236}">
                <a16:creationId xmlns:a16="http://schemas.microsoft.com/office/drawing/2014/main" id="{A062C165-F81B-0BEF-4A3B-8010BDEB57FC}"/>
              </a:ext>
            </a:extLst>
          </p:cNvPr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23369" y="3417488"/>
            <a:ext cx="720000" cy="720000"/>
          </a:xfrm>
          <a:prstGeom prst="rect">
            <a:avLst/>
          </a:prstGeom>
        </p:spPr>
      </p:pic>
      <p:pic>
        <p:nvPicPr>
          <p:cNvPr id="20" name="Graphic 19" descr="Arrow Right outline">
            <a:extLst>
              <a:ext uri="{FF2B5EF4-FFF2-40B4-BE49-F238E27FC236}">
                <a16:creationId xmlns:a16="http://schemas.microsoft.com/office/drawing/2014/main" id="{130ADA81-1789-8909-046C-1C17265826EF}"/>
              </a:ext>
            </a:extLst>
          </p:cNvPr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60650" y="34174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399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4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187303F-84A8-5483-66D7-86E83CDDEF96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468726" y="2373047"/>
            <a:ext cx="720000" cy="720000"/>
          </a:xfrm>
          <a:prstGeom prst="rect">
            <a:avLst/>
          </a:prstGeom>
        </p:spPr>
      </p:pic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3BF0F899-1426-E4CA-27D3-FABA007782C5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7"/>
            </p:custDataLst>
          </p:nvPr>
        </p:nvSpPr>
        <p:spPr>
          <a:xfrm>
            <a:off x="3406899" y="4212969"/>
            <a:ext cx="25704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CA20-DDE7-D36B-94B0-97C52EBC473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8"/>
            </p:custDataLst>
          </p:nvPr>
        </p:nvSpPr>
        <p:spPr>
          <a:xfrm>
            <a:off x="3406899" y="4933801"/>
            <a:ext cx="25704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8EB6-7B08-4162-0ADC-E89603285E9F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9"/>
            </p:custDataLst>
          </p:nvPr>
        </p:nvSpPr>
        <p:spPr>
          <a:xfrm>
            <a:off x="6210594" y="4933753"/>
            <a:ext cx="25704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ubtitle Placeholder 3">
            <a:extLst>
              <a:ext uri="{FF2B5EF4-FFF2-40B4-BE49-F238E27FC236}">
                <a16:creationId xmlns:a16="http://schemas.microsoft.com/office/drawing/2014/main" id="{29C4238D-A9B9-E917-F112-0B305510F115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0"/>
            </p:custDataLst>
          </p:nvPr>
        </p:nvSpPr>
        <p:spPr>
          <a:xfrm>
            <a:off x="6210594" y="4212969"/>
            <a:ext cx="25704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ubtitle Placeholder 1">
            <a:extLst>
              <a:ext uri="{FF2B5EF4-FFF2-40B4-BE49-F238E27FC236}">
                <a16:creationId xmlns:a16="http://schemas.microsoft.com/office/drawing/2014/main" id="{11C7D7DD-801B-F29D-6C76-570F8427E31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1"/>
            </p:custDataLst>
          </p:nvPr>
        </p:nvSpPr>
        <p:spPr>
          <a:xfrm>
            <a:off x="602614" y="4212969"/>
            <a:ext cx="2571216" cy="692497"/>
          </a:xfr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48957F2-6E66-7636-E7F8-AD9EB61D2C0E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2"/>
            </p:custDataLst>
          </p:nvPr>
        </p:nvSpPr>
        <p:spPr>
          <a:xfrm>
            <a:off x="602614" y="4933801"/>
            <a:ext cx="2571216" cy="1348236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Ellipse">
            <a:extLst>
              <a:ext uri="{FF2B5EF4-FFF2-40B4-BE49-F238E27FC236}">
                <a16:creationId xmlns:a16="http://schemas.microsoft.com/office/drawing/2014/main" id="{B41FE293-55E0-5004-72E8-AD8923789782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602614" y="3107608"/>
            <a:ext cx="2586112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Milestone Placeholder 1">
            <a:extLst>
              <a:ext uri="{FF2B5EF4-FFF2-40B4-BE49-F238E27FC236}">
                <a16:creationId xmlns:a16="http://schemas.microsoft.com/office/drawing/2014/main" id="{FE466DDD-7B39-FB35-DC0D-F65EB2761915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4"/>
            </p:custDataLst>
          </p:nvPr>
        </p:nvSpPr>
        <p:spPr>
          <a:xfrm>
            <a:off x="602614" y="3107214"/>
            <a:ext cx="2589497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Ellipse">
            <a:extLst>
              <a:ext uri="{FF2B5EF4-FFF2-40B4-BE49-F238E27FC236}">
                <a16:creationId xmlns:a16="http://schemas.microsoft.com/office/drawing/2014/main" id="{343B8797-AEC0-1D44-42CF-23F88DE8520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3406899" y="3107608"/>
            <a:ext cx="25704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Milestone Placeholder 2">
            <a:extLst>
              <a:ext uri="{FF2B5EF4-FFF2-40B4-BE49-F238E27FC236}">
                <a16:creationId xmlns:a16="http://schemas.microsoft.com/office/drawing/2014/main" id="{428A077E-DB0F-4494-3452-F9C104DB1C6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6"/>
            </p:custDataLst>
          </p:nvPr>
        </p:nvSpPr>
        <p:spPr>
          <a:xfrm>
            <a:off x="3406899" y="3107214"/>
            <a:ext cx="25704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6" name="Ellipse">
            <a:extLst>
              <a:ext uri="{FF2B5EF4-FFF2-40B4-BE49-F238E27FC236}">
                <a16:creationId xmlns:a16="http://schemas.microsoft.com/office/drawing/2014/main" id="{BA36E8F3-7CD7-394C-F58A-D675A95CC1CC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6210594" y="3107608"/>
            <a:ext cx="25704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Milestone Placeholder 3">
            <a:extLst>
              <a:ext uri="{FF2B5EF4-FFF2-40B4-BE49-F238E27FC236}">
                <a16:creationId xmlns:a16="http://schemas.microsoft.com/office/drawing/2014/main" id="{F8EF8F20-1BC2-F049-5B3E-62ABB837E4C3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8"/>
            </p:custDataLst>
          </p:nvPr>
        </p:nvSpPr>
        <p:spPr>
          <a:xfrm>
            <a:off x="6210594" y="3107214"/>
            <a:ext cx="25704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9" name="Graphic 18" descr="Arrow Right outline">
            <a:extLst>
              <a:ext uri="{FF2B5EF4-FFF2-40B4-BE49-F238E27FC236}">
                <a16:creationId xmlns:a16="http://schemas.microsoft.com/office/drawing/2014/main" id="{A062C165-F81B-0BEF-4A3B-8010BDEB57FC}"/>
              </a:ext>
            </a:extLst>
          </p:cNvPr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57299" y="2373047"/>
            <a:ext cx="720000" cy="720000"/>
          </a:xfrm>
          <a:prstGeom prst="rect">
            <a:avLst/>
          </a:prstGeom>
        </p:spPr>
      </p:pic>
      <p:pic>
        <p:nvPicPr>
          <p:cNvPr id="20" name="Graphic 19" descr="Arrow Right outline">
            <a:extLst>
              <a:ext uri="{FF2B5EF4-FFF2-40B4-BE49-F238E27FC236}">
                <a16:creationId xmlns:a16="http://schemas.microsoft.com/office/drawing/2014/main" id="{130ADA81-1789-8909-046C-1C17265826EF}"/>
              </a:ext>
            </a:extLst>
          </p:cNvPr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060994" y="2373047"/>
            <a:ext cx="720000" cy="720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743D77-844C-7032-2250-6F19444D5BF7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21"/>
            </p:custDataLst>
          </p:nvPr>
        </p:nvSpPr>
        <p:spPr>
          <a:xfrm>
            <a:off x="9018985" y="4905466"/>
            <a:ext cx="25704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Subtitle Placeholder 4">
            <a:extLst>
              <a:ext uri="{FF2B5EF4-FFF2-40B4-BE49-F238E27FC236}">
                <a16:creationId xmlns:a16="http://schemas.microsoft.com/office/drawing/2014/main" id="{46383955-4DB4-9AD7-E00D-71270E9647D5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22"/>
            </p:custDataLst>
          </p:nvPr>
        </p:nvSpPr>
        <p:spPr>
          <a:xfrm>
            <a:off x="9018985" y="4184682"/>
            <a:ext cx="25704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1" name="Ellipse">
            <a:extLst>
              <a:ext uri="{FF2B5EF4-FFF2-40B4-BE49-F238E27FC236}">
                <a16:creationId xmlns:a16="http://schemas.microsoft.com/office/drawing/2014/main" id="{86EF4B99-AF54-EE03-48D6-7B89F31E09D5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9018985" y="3079321"/>
            <a:ext cx="25704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Milestone Placeholder 4">
            <a:extLst>
              <a:ext uri="{FF2B5EF4-FFF2-40B4-BE49-F238E27FC236}">
                <a16:creationId xmlns:a16="http://schemas.microsoft.com/office/drawing/2014/main" id="{CB8146E3-5A8E-47DB-7FE5-512923FCDD4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24"/>
            </p:custDataLst>
          </p:nvPr>
        </p:nvSpPr>
        <p:spPr>
          <a:xfrm>
            <a:off x="9018985" y="3078927"/>
            <a:ext cx="25704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3" name="Graphic 22" descr="Arrow Right outline">
            <a:extLst>
              <a:ext uri="{FF2B5EF4-FFF2-40B4-BE49-F238E27FC236}">
                <a16:creationId xmlns:a16="http://schemas.microsoft.com/office/drawing/2014/main" id="{ED7A2E70-72AF-9404-37B9-680EDA456F43}"/>
              </a:ext>
            </a:extLst>
          </p:cNvPr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869385" y="234476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080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4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187303F-84A8-5483-66D7-86E83CDDEF96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898614" y="2271500"/>
            <a:ext cx="720000" cy="720000"/>
          </a:xfrm>
          <a:prstGeom prst="rect">
            <a:avLst/>
          </a:prstGeom>
        </p:spPr>
      </p:pic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3BF0F899-1426-E4CA-27D3-FABA007782C5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7"/>
            </p:custDataLst>
          </p:nvPr>
        </p:nvSpPr>
        <p:spPr>
          <a:xfrm>
            <a:off x="2849117" y="4212969"/>
            <a:ext cx="20160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CA20-DDE7-D36B-94B0-97C52EBC473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8"/>
            </p:custDataLst>
          </p:nvPr>
        </p:nvSpPr>
        <p:spPr>
          <a:xfrm>
            <a:off x="2851157" y="4933801"/>
            <a:ext cx="20160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8EB6-7B08-4162-0ADC-E89603285E9F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9"/>
            </p:custDataLst>
          </p:nvPr>
        </p:nvSpPr>
        <p:spPr>
          <a:xfrm>
            <a:off x="5095620" y="4933801"/>
            <a:ext cx="20160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ubtitle Placeholder 3">
            <a:extLst>
              <a:ext uri="{FF2B5EF4-FFF2-40B4-BE49-F238E27FC236}">
                <a16:creationId xmlns:a16="http://schemas.microsoft.com/office/drawing/2014/main" id="{29C4238D-A9B9-E917-F112-0B305510F115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0"/>
            </p:custDataLst>
          </p:nvPr>
        </p:nvSpPr>
        <p:spPr>
          <a:xfrm>
            <a:off x="5095620" y="4212969"/>
            <a:ext cx="20160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ubtitle Placeholder 1">
            <a:extLst>
              <a:ext uri="{FF2B5EF4-FFF2-40B4-BE49-F238E27FC236}">
                <a16:creationId xmlns:a16="http://schemas.microsoft.com/office/drawing/2014/main" id="{11C7D7DD-801B-F29D-6C76-570F8427E31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1"/>
            </p:custDataLst>
          </p:nvPr>
        </p:nvSpPr>
        <p:spPr>
          <a:xfrm>
            <a:off x="602614" y="4212969"/>
            <a:ext cx="2016000" cy="692497"/>
          </a:xfr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48957F2-6E66-7636-E7F8-AD9EB61D2C0E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2"/>
            </p:custDataLst>
          </p:nvPr>
        </p:nvSpPr>
        <p:spPr>
          <a:xfrm>
            <a:off x="602614" y="4935565"/>
            <a:ext cx="2016000" cy="1348236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Ellipse">
            <a:extLst>
              <a:ext uri="{FF2B5EF4-FFF2-40B4-BE49-F238E27FC236}">
                <a16:creationId xmlns:a16="http://schemas.microsoft.com/office/drawing/2014/main" id="{B41FE293-55E0-5004-72E8-AD8923789782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602614" y="3006455"/>
            <a:ext cx="20160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Milestone Placeholder 1">
            <a:extLst>
              <a:ext uri="{FF2B5EF4-FFF2-40B4-BE49-F238E27FC236}">
                <a16:creationId xmlns:a16="http://schemas.microsoft.com/office/drawing/2014/main" id="{FE466DDD-7B39-FB35-DC0D-F65EB2761915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4"/>
            </p:custDataLst>
          </p:nvPr>
        </p:nvSpPr>
        <p:spPr>
          <a:xfrm>
            <a:off x="602614" y="3005667"/>
            <a:ext cx="20160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Ellipse">
            <a:extLst>
              <a:ext uri="{FF2B5EF4-FFF2-40B4-BE49-F238E27FC236}">
                <a16:creationId xmlns:a16="http://schemas.microsoft.com/office/drawing/2014/main" id="{343B8797-AEC0-1D44-42CF-23F88DE8520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2851157" y="3006455"/>
            <a:ext cx="20160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Milestone Placeholder 2">
            <a:extLst>
              <a:ext uri="{FF2B5EF4-FFF2-40B4-BE49-F238E27FC236}">
                <a16:creationId xmlns:a16="http://schemas.microsoft.com/office/drawing/2014/main" id="{428A077E-DB0F-4494-3452-F9C104DB1C6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6"/>
            </p:custDataLst>
          </p:nvPr>
        </p:nvSpPr>
        <p:spPr>
          <a:xfrm>
            <a:off x="2851157" y="3005667"/>
            <a:ext cx="20160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Ellipse">
            <a:extLst>
              <a:ext uri="{FF2B5EF4-FFF2-40B4-BE49-F238E27FC236}">
                <a16:creationId xmlns:a16="http://schemas.microsoft.com/office/drawing/2014/main" id="{BA36E8F3-7CD7-394C-F58A-D675A95CC1CC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5095620" y="3006455"/>
            <a:ext cx="20160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Milestone Placeholder 3">
            <a:extLst>
              <a:ext uri="{FF2B5EF4-FFF2-40B4-BE49-F238E27FC236}">
                <a16:creationId xmlns:a16="http://schemas.microsoft.com/office/drawing/2014/main" id="{F8EF8F20-1BC2-F049-5B3E-62ABB837E4C3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8"/>
            </p:custDataLst>
          </p:nvPr>
        </p:nvSpPr>
        <p:spPr>
          <a:xfrm>
            <a:off x="5095620" y="3005667"/>
            <a:ext cx="20160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9" name="Graphic 18" descr="Arrow Right outline">
            <a:extLst>
              <a:ext uri="{FF2B5EF4-FFF2-40B4-BE49-F238E27FC236}">
                <a16:creationId xmlns:a16="http://schemas.microsoft.com/office/drawing/2014/main" id="{A062C165-F81B-0BEF-4A3B-8010BDEB57FC}"/>
              </a:ext>
            </a:extLst>
          </p:cNvPr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147157" y="2271500"/>
            <a:ext cx="720000" cy="720000"/>
          </a:xfrm>
          <a:prstGeom prst="rect">
            <a:avLst/>
          </a:prstGeom>
        </p:spPr>
      </p:pic>
      <p:pic>
        <p:nvPicPr>
          <p:cNvPr id="20" name="Graphic 19" descr="Arrow Right outline">
            <a:extLst>
              <a:ext uri="{FF2B5EF4-FFF2-40B4-BE49-F238E27FC236}">
                <a16:creationId xmlns:a16="http://schemas.microsoft.com/office/drawing/2014/main" id="{130ADA81-1789-8909-046C-1C17265826EF}"/>
              </a:ext>
            </a:extLst>
          </p:cNvPr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91620" y="2271500"/>
            <a:ext cx="720000" cy="720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743D77-844C-7032-2250-6F19444D5BF7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21"/>
            </p:custDataLst>
          </p:nvPr>
        </p:nvSpPr>
        <p:spPr>
          <a:xfrm>
            <a:off x="7342123" y="4933801"/>
            <a:ext cx="20160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Subtitle Placeholder 4">
            <a:extLst>
              <a:ext uri="{FF2B5EF4-FFF2-40B4-BE49-F238E27FC236}">
                <a16:creationId xmlns:a16="http://schemas.microsoft.com/office/drawing/2014/main" id="{46383955-4DB4-9AD7-E00D-71270E9647D5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22"/>
            </p:custDataLst>
          </p:nvPr>
        </p:nvSpPr>
        <p:spPr>
          <a:xfrm>
            <a:off x="7342123" y="4212969"/>
            <a:ext cx="20160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Ellipse">
            <a:extLst>
              <a:ext uri="{FF2B5EF4-FFF2-40B4-BE49-F238E27FC236}">
                <a16:creationId xmlns:a16="http://schemas.microsoft.com/office/drawing/2014/main" id="{86EF4B99-AF54-EE03-48D6-7B89F31E09D5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7342123" y="3006455"/>
            <a:ext cx="20160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Milestone Placeholder 4">
            <a:extLst>
              <a:ext uri="{FF2B5EF4-FFF2-40B4-BE49-F238E27FC236}">
                <a16:creationId xmlns:a16="http://schemas.microsoft.com/office/drawing/2014/main" id="{CB8146E3-5A8E-47DB-7FE5-512923FCDD4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24"/>
            </p:custDataLst>
          </p:nvPr>
        </p:nvSpPr>
        <p:spPr>
          <a:xfrm>
            <a:off x="7342123" y="3005667"/>
            <a:ext cx="20160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3" name="Graphic 22" descr="Arrow Right outline">
            <a:extLst>
              <a:ext uri="{FF2B5EF4-FFF2-40B4-BE49-F238E27FC236}">
                <a16:creationId xmlns:a16="http://schemas.microsoft.com/office/drawing/2014/main" id="{ED7A2E70-72AF-9404-37B9-680EDA456F43}"/>
              </a:ext>
            </a:extLst>
          </p:cNvPr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638123" y="2243213"/>
            <a:ext cx="720000" cy="720000"/>
          </a:xfrm>
          <a:prstGeom prst="rect">
            <a:avLst/>
          </a:prstGeom>
        </p:spPr>
      </p:pic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A6EC4F7-AE45-AEEB-E1C6-E8B9A94030B1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26"/>
            </p:custDataLst>
          </p:nvPr>
        </p:nvSpPr>
        <p:spPr>
          <a:xfrm>
            <a:off x="9588625" y="4933801"/>
            <a:ext cx="20160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Subtitle Placeholder 5">
            <a:extLst>
              <a:ext uri="{FF2B5EF4-FFF2-40B4-BE49-F238E27FC236}">
                <a16:creationId xmlns:a16="http://schemas.microsoft.com/office/drawing/2014/main" id="{B06F1B52-0380-2466-7E89-B5E352E12BBB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27"/>
            </p:custDataLst>
          </p:nvPr>
        </p:nvSpPr>
        <p:spPr>
          <a:xfrm>
            <a:off x="9588625" y="4212969"/>
            <a:ext cx="20160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Ellipse">
            <a:extLst>
              <a:ext uri="{FF2B5EF4-FFF2-40B4-BE49-F238E27FC236}">
                <a16:creationId xmlns:a16="http://schemas.microsoft.com/office/drawing/2014/main" id="{9D8B100D-B3FA-7608-E393-1295ABCBAC90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9588625" y="3006455"/>
            <a:ext cx="20160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Milestone Placeholder 5">
            <a:extLst>
              <a:ext uri="{FF2B5EF4-FFF2-40B4-BE49-F238E27FC236}">
                <a16:creationId xmlns:a16="http://schemas.microsoft.com/office/drawing/2014/main" id="{50B030E2-82B5-2656-88E8-23EAE5CA3A6C}"/>
              </a:ext>
            </a:extLst>
          </p:cNvPr>
          <p:cNvSpPr>
            <a:spLocks noGrp="1"/>
          </p:cNvSpPr>
          <p:nvPr>
            <p:ph type="body" idx="51" hasCustomPrompt="1"/>
            <p:custDataLst>
              <p:tags r:id="rId29"/>
            </p:custDataLst>
          </p:nvPr>
        </p:nvSpPr>
        <p:spPr>
          <a:xfrm>
            <a:off x="9588625" y="3005667"/>
            <a:ext cx="20160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Graphic 29" descr="Arrow Right outline">
            <a:extLst>
              <a:ext uri="{FF2B5EF4-FFF2-40B4-BE49-F238E27FC236}">
                <a16:creationId xmlns:a16="http://schemas.microsoft.com/office/drawing/2014/main" id="{FB8CC120-5356-D56F-614B-309DEE745F30}"/>
              </a:ext>
            </a:extLst>
          </p:cNvPr>
          <p:cNvPicPr>
            <a:picLocks noChangeAspect="1"/>
          </p:cNvPicPr>
          <p:nvPr userDrawn="1">
            <p:custDataLst>
              <p:tags r:id="rId30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884625" y="224321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171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4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187303F-84A8-5483-66D7-86E83CDDEF96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542214" y="2115138"/>
            <a:ext cx="720000" cy="720000"/>
          </a:xfrm>
          <a:prstGeom prst="rect">
            <a:avLst/>
          </a:prstGeom>
        </p:spPr>
      </p:pic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3BF0F899-1426-E4CA-27D3-FABA007782C5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7"/>
            </p:custDataLst>
          </p:nvPr>
        </p:nvSpPr>
        <p:spPr>
          <a:xfrm>
            <a:off x="2468048" y="3818716"/>
            <a:ext cx="1659600" cy="1108800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CA20-DDE7-D36B-94B0-97C52EBC473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8"/>
            </p:custDataLst>
          </p:nvPr>
        </p:nvSpPr>
        <p:spPr>
          <a:xfrm>
            <a:off x="2468048" y="4933801"/>
            <a:ext cx="1659600" cy="1350000"/>
          </a:xfrm>
        </p:spPr>
        <p:txBody>
          <a:bodyPr lIns="72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8EB6-7B08-4162-0ADC-E89603285E9F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9"/>
            </p:custDataLst>
          </p:nvPr>
        </p:nvSpPr>
        <p:spPr>
          <a:xfrm>
            <a:off x="4333482" y="4933801"/>
            <a:ext cx="1659600" cy="1350000"/>
          </a:xfrm>
        </p:spPr>
        <p:txBody>
          <a:bodyPr lIns="72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ubtitle Placeholder 3">
            <a:extLst>
              <a:ext uri="{FF2B5EF4-FFF2-40B4-BE49-F238E27FC236}">
                <a16:creationId xmlns:a16="http://schemas.microsoft.com/office/drawing/2014/main" id="{29C4238D-A9B9-E917-F112-0B305510F115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0"/>
            </p:custDataLst>
          </p:nvPr>
        </p:nvSpPr>
        <p:spPr>
          <a:xfrm>
            <a:off x="4333482" y="3818716"/>
            <a:ext cx="1659600" cy="1108800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ubtitle Placeholder 1">
            <a:extLst>
              <a:ext uri="{FF2B5EF4-FFF2-40B4-BE49-F238E27FC236}">
                <a16:creationId xmlns:a16="http://schemas.microsoft.com/office/drawing/2014/main" id="{11C7D7DD-801B-F29D-6C76-570F8427E31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1"/>
            </p:custDataLst>
          </p:nvPr>
        </p:nvSpPr>
        <p:spPr>
          <a:xfrm>
            <a:off x="602614" y="3818716"/>
            <a:ext cx="1659600" cy="1107996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48957F2-6E66-7636-E7F8-AD9EB61D2C0E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2"/>
            </p:custDataLst>
          </p:nvPr>
        </p:nvSpPr>
        <p:spPr>
          <a:xfrm>
            <a:off x="602614" y="4935565"/>
            <a:ext cx="1659600" cy="1348236"/>
          </a:xfrm>
        </p:spPr>
        <p:txBody>
          <a:bodyPr lIns="7200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Ellipse">
            <a:extLst>
              <a:ext uri="{FF2B5EF4-FFF2-40B4-BE49-F238E27FC236}">
                <a16:creationId xmlns:a16="http://schemas.microsoft.com/office/drawing/2014/main" id="{B41FE293-55E0-5004-72E8-AD8923789782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602614" y="2819951"/>
            <a:ext cx="16596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Milestone Placeholder 1">
            <a:extLst>
              <a:ext uri="{FF2B5EF4-FFF2-40B4-BE49-F238E27FC236}">
                <a16:creationId xmlns:a16="http://schemas.microsoft.com/office/drawing/2014/main" id="{FE466DDD-7B39-FB35-DC0D-F65EB2761915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4"/>
            </p:custDataLst>
          </p:nvPr>
        </p:nvSpPr>
        <p:spPr>
          <a:xfrm>
            <a:off x="602614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Ellipse">
            <a:extLst>
              <a:ext uri="{FF2B5EF4-FFF2-40B4-BE49-F238E27FC236}">
                <a16:creationId xmlns:a16="http://schemas.microsoft.com/office/drawing/2014/main" id="{343B8797-AEC0-1D44-42CF-23F88DE8520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2468048" y="2819951"/>
            <a:ext cx="16596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Milestone Placeholder 2">
            <a:extLst>
              <a:ext uri="{FF2B5EF4-FFF2-40B4-BE49-F238E27FC236}">
                <a16:creationId xmlns:a16="http://schemas.microsoft.com/office/drawing/2014/main" id="{428A077E-DB0F-4494-3452-F9C104DB1C6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6"/>
            </p:custDataLst>
          </p:nvPr>
        </p:nvSpPr>
        <p:spPr>
          <a:xfrm>
            <a:off x="2468048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Ellipse">
            <a:extLst>
              <a:ext uri="{FF2B5EF4-FFF2-40B4-BE49-F238E27FC236}">
                <a16:creationId xmlns:a16="http://schemas.microsoft.com/office/drawing/2014/main" id="{BA36E8F3-7CD7-394C-F58A-D675A95CC1CC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4333482" y="2819951"/>
            <a:ext cx="16596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Milestone Placeholder 3">
            <a:extLst>
              <a:ext uri="{FF2B5EF4-FFF2-40B4-BE49-F238E27FC236}">
                <a16:creationId xmlns:a16="http://schemas.microsoft.com/office/drawing/2014/main" id="{F8EF8F20-1BC2-F049-5B3E-62ABB837E4C3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8"/>
            </p:custDataLst>
          </p:nvPr>
        </p:nvSpPr>
        <p:spPr>
          <a:xfrm>
            <a:off x="4333482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9" name="Graphic 18" descr="Arrow Right outline">
            <a:extLst>
              <a:ext uri="{FF2B5EF4-FFF2-40B4-BE49-F238E27FC236}">
                <a16:creationId xmlns:a16="http://schemas.microsoft.com/office/drawing/2014/main" id="{A062C165-F81B-0BEF-4A3B-8010BDEB57FC}"/>
              </a:ext>
            </a:extLst>
          </p:cNvPr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407648" y="2115138"/>
            <a:ext cx="720000" cy="720000"/>
          </a:xfrm>
          <a:prstGeom prst="rect">
            <a:avLst/>
          </a:prstGeom>
        </p:spPr>
      </p:pic>
      <p:pic>
        <p:nvPicPr>
          <p:cNvPr id="20" name="Graphic 19" descr="Arrow Right outline">
            <a:extLst>
              <a:ext uri="{FF2B5EF4-FFF2-40B4-BE49-F238E27FC236}">
                <a16:creationId xmlns:a16="http://schemas.microsoft.com/office/drawing/2014/main" id="{130ADA81-1789-8909-046C-1C17265826EF}"/>
              </a:ext>
            </a:extLst>
          </p:cNvPr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273082" y="2115138"/>
            <a:ext cx="720000" cy="720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743D77-844C-7032-2250-6F19444D5BF7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21"/>
            </p:custDataLst>
          </p:nvPr>
        </p:nvSpPr>
        <p:spPr>
          <a:xfrm>
            <a:off x="6208964" y="4933801"/>
            <a:ext cx="1659600" cy="1350000"/>
          </a:xfrm>
        </p:spPr>
        <p:txBody>
          <a:bodyPr lIns="72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Subtitle Placeholder 4">
            <a:extLst>
              <a:ext uri="{FF2B5EF4-FFF2-40B4-BE49-F238E27FC236}">
                <a16:creationId xmlns:a16="http://schemas.microsoft.com/office/drawing/2014/main" id="{46383955-4DB4-9AD7-E00D-71270E9647D5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22"/>
            </p:custDataLst>
          </p:nvPr>
        </p:nvSpPr>
        <p:spPr>
          <a:xfrm>
            <a:off x="6208964" y="3818716"/>
            <a:ext cx="1659600" cy="1108800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Ellipse">
            <a:extLst>
              <a:ext uri="{FF2B5EF4-FFF2-40B4-BE49-F238E27FC236}">
                <a16:creationId xmlns:a16="http://schemas.microsoft.com/office/drawing/2014/main" id="{86EF4B99-AF54-EE03-48D6-7B89F31E09D5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6208964" y="2819951"/>
            <a:ext cx="16596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Milestone Placeholder 4">
            <a:extLst>
              <a:ext uri="{FF2B5EF4-FFF2-40B4-BE49-F238E27FC236}">
                <a16:creationId xmlns:a16="http://schemas.microsoft.com/office/drawing/2014/main" id="{CB8146E3-5A8E-47DB-7FE5-512923FCDD4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24"/>
            </p:custDataLst>
          </p:nvPr>
        </p:nvSpPr>
        <p:spPr>
          <a:xfrm>
            <a:off x="6208964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3" name="Graphic 22" descr="Arrow Right outline">
            <a:extLst>
              <a:ext uri="{FF2B5EF4-FFF2-40B4-BE49-F238E27FC236}">
                <a16:creationId xmlns:a16="http://schemas.microsoft.com/office/drawing/2014/main" id="{ED7A2E70-72AF-9404-37B9-680EDA456F43}"/>
              </a:ext>
            </a:extLst>
          </p:cNvPr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148564" y="2086851"/>
            <a:ext cx="720000" cy="720000"/>
          </a:xfrm>
          <a:prstGeom prst="rect">
            <a:avLst/>
          </a:prstGeom>
        </p:spPr>
      </p:pic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A6EC4F7-AE45-AEEB-E1C6-E8B9A94030B1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26"/>
            </p:custDataLst>
          </p:nvPr>
        </p:nvSpPr>
        <p:spPr>
          <a:xfrm>
            <a:off x="8084446" y="4933801"/>
            <a:ext cx="1659600" cy="1350000"/>
          </a:xfrm>
        </p:spPr>
        <p:txBody>
          <a:bodyPr lIns="72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Subtitle Placeholder 5">
            <a:extLst>
              <a:ext uri="{FF2B5EF4-FFF2-40B4-BE49-F238E27FC236}">
                <a16:creationId xmlns:a16="http://schemas.microsoft.com/office/drawing/2014/main" id="{B06F1B52-0380-2466-7E89-B5E352E12BBB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27"/>
            </p:custDataLst>
          </p:nvPr>
        </p:nvSpPr>
        <p:spPr>
          <a:xfrm>
            <a:off x="8084446" y="3818716"/>
            <a:ext cx="1659600" cy="1108800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Ellipse">
            <a:extLst>
              <a:ext uri="{FF2B5EF4-FFF2-40B4-BE49-F238E27FC236}">
                <a16:creationId xmlns:a16="http://schemas.microsoft.com/office/drawing/2014/main" id="{9D8B100D-B3FA-7608-E393-1295ABCBAC90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8084446" y="2819951"/>
            <a:ext cx="16596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Milestone Placeholder 5">
            <a:extLst>
              <a:ext uri="{FF2B5EF4-FFF2-40B4-BE49-F238E27FC236}">
                <a16:creationId xmlns:a16="http://schemas.microsoft.com/office/drawing/2014/main" id="{50B030E2-82B5-2656-88E8-23EAE5CA3A6C}"/>
              </a:ext>
            </a:extLst>
          </p:cNvPr>
          <p:cNvSpPr>
            <a:spLocks noGrp="1"/>
          </p:cNvSpPr>
          <p:nvPr>
            <p:ph type="body" idx="51" hasCustomPrompt="1"/>
            <p:custDataLst>
              <p:tags r:id="rId29"/>
            </p:custDataLst>
          </p:nvPr>
        </p:nvSpPr>
        <p:spPr>
          <a:xfrm>
            <a:off x="8084446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Graphic 29" descr="Arrow Right outline">
            <a:extLst>
              <a:ext uri="{FF2B5EF4-FFF2-40B4-BE49-F238E27FC236}">
                <a16:creationId xmlns:a16="http://schemas.microsoft.com/office/drawing/2014/main" id="{FB8CC120-5356-D56F-614B-309DEE745F30}"/>
              </a:ext>
            </a:extLst>
          </p:cNvPr>
          <p:cNvPicPr>
            <a:picLocks noChangeAspect="1"/>
          </p:cNvPicPr>
          <p:nvPr userDrawn="1">
            <p:custDataLst>
              <p:tags r:id="rId30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024046" y="2086851"/>
            <a:ext cx="720000" cy="720000"/>
          </a:xfrm>
          <a:prstGeom prst="rect">
            <a:avLst/>
          </a:prstGeom>
        </p:spPr>
      </p:pic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85146230-FFFE-3A56-C488-C60B5157D1A4}"/>
              </a:ext>
            </a:extLst>
          </p:cNvPr>
          <p:cNvSpPr>
            <a:spLocks noGrp="1"/>
          </p:cNvSpPr>
          <p:nvPr>
            <p:ph type="body" idx="52" hasCustomPrompt="1"/>
            <p:custDataLst>
              <p:tags r:id="rId31"/>
            </p:custDataLst>
          </p:nvPr>
        </p:nvSpPr>
        <p:spPr>
          <a:xfrm>
            <a:off x="9937406" y="4933801"/>
            <a:ext cx="1659600" cy="1350000"/>
          </a:xfrm>
        </p:spPr>
        <p:txBody>
          <a:bodyPr lIns="72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Subtitle Placeholder 6">
            <a:extLst>
              <a:ext uri="{FF2B5EF4-FFF2-40B4-BE49-F238E27FC236}">
                <a16:creationId xmlns:a16="http://schemas.microsoft.com/office/drawing/2014/main" id="{039F85EF-0BB0-B6F5-0A20-37A09C66771F}"/>
              </a:ext>
            </a:extLst>
          </p:cNvPr>
          <p:cNvSpPr>
            <a:spLocks noGrp="1"/>
          </p:cNvSpPr>
          <p:nvPr>
            <p:ph type="body" idx="53" hasCustomPrompt="1"/>
            <p:custDataLst>
              <p:tags r:id="rId32"/>
            </p:custDataLst>
          </p:nvPr>
        </p:nvSpPr>
        <p:spPr>
          <a:xfrm>
            <a:off x="9937406" y="3818716"/>
            <a:ext cx="1659600" cy="1108800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Ellipse">
            <a:extLst>
              <a:ext uri="{FF2B5EF4-FFF2-40B4-BE49-F238E27FC236}">
                <a16:creationId xmlns:a16="http://schemas.microsoft.com/office/drawing/2014/main" id="{C0293B6E-7BFA-3454-DB55-234BB441691E}"/>
              </a:ext>
            </a:extLst>
          </p:cNvPr>
          <p:cNvSpPr/>
          <p:nvPr userDrawn="1">
            <p:custDataLst>
              <p:tags r:id="rId33"/>
            </p:custDataLst>
          </p:nvPr>
        </p:nvSpPr>
        <p:spPr>
          <a:xfrm>
            <a:off x="9937406" y="2819951"/>
            <a:ext cx="16596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Milestone Placeholder 6">
            <a:extLst>
              <a:ext uri="{FF2B5EF4-FFF2-40B4-BE49-F238E27FC236}">
                <a16:creationId xmlns:a16="http://schemas.microsoft.com/office/drawing/2014/main" id="{5623DAA1-302F-9881-9051-C1CE86CE3518}"/>
              </a:ext>
            </a:extLst>
          </p:cNvPr>
          <p:cNvSpPr>
            <a:spLocks noGrp="1"/>
          </p:cNvSpPr>
          <p:nvPr>
            <p:ph type="body" idx="54" hasCustomPrompt="1"/>
            <p:custDataLst>
              <p:tags r:id="rId34"/>
            </p:custDataLst>
          </p:nvPr>
        </p:nvSpPr>
        <p:spPr>
          <a:xfrm>
            <a:off x="9937406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6" name="Graphic 35" descr="Arrow Right outline">
            <a:extLst>
              <a:ext uri="{FF2B5EF4-FFF2-40B4-BE49-F238E27FC236}">
                <a16:creationId xmlns:a16="http://schemas.microsoft.com/office/drawing/2014/main" id="{A1DB5A02-5AB5-659E-F115-2CD7F88BB4D3}"/>
              </a:ext>
            </a:extLst>
          </p:cNvPr>
          <p:cNvPicPr>
            <a:picLocks noChangeAspect="1"/>
          </p:cNvPicPr>
          <p:nvPr userDrawn="1">
            <p:custDataLst>
              <p:tags r:id="rId35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877006" y="2058516"/>
            <a:ext cx="720000" cy="720000"/>
          </a:xfrm>
          <a:prstGeom prst="rect">
            <a:avLst/>
          </a:prstGeom>
        </p:spPr>
      </p:pic>
      <p:pic>
        <p:nvPicPr>
          <p:cNvPr id="37" name="Free Badge"/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603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5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0" y="1332959"/>
            <a:ext cx="8193887" cy="13295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3BF0F899-1426-E4CA-27D3-FABA007782C5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6"/>
            </p:custDataLst>
          </p:nvPr>
        </p:nvSpPr>
        <p:spPr>
          <a:xfrm>
            <a:off x="4349219" y="4443745"/>
            <a:ext cx="35041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CA20-DDE7-D36B-94B0-97C52EBC473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7"/>
            </p:custDataLst>
          </p:nvPr>
        </p:nvSpPr>
        <p:spPr>
          <a:xfrm>
            <a:off x="4349219" y="5164577"/>
            <a:ext cx="3504100" cy="1108752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8EB6-7B08-4162-0ADC-E89603285E9F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8"/>
            </p:custDataLst>
          </p:nvPr>
        </p:nvSpPr>
        <p:spPr>
          <a:xfrm>
            <a:off x="8079857" y="5164529"/>
            <a:ext cx="3524767" cy="11088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ubtitle Placeholder 3">
            <a:extLst>
              <a:ext uri="{FF2B5EF4-FFF2-40B4-BE49-F238E27FC236}">
                <a16:creationId xmlns:a16="http://schemas.microsoft.com/office/drawing/2014/main" id="{29C4238D-A9B9-E917-F112-0B305510F115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9"/>
            </p:custDataLst>
          </p:nvPr>
        </p:nvSpPr>
        <p:spPr>
          <a:xfrm>
            <a:off x="8079858" y="4443745"/>
            <a:ext cx="3524768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ubtitle Placeholder 1">
            <a:extLst>
              <a:ext uri="{FF2B5EF4-FFF2-40B4-BE49-F238E27FC236}">
                <a16:creationId xmlns:a16="http://schemas.microsoft.com/office/drawing/2014/main" id="{11C7D7DD-801B-F29D-6C76-570F8427E31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0"/>
            </p:custDataLst>
          </p:nvPr>
        </p:nvSpPr>
        <p:spPr>
          <a:xfrm>
            <a:off x="608547" y="4443745"/>
            <a:ext cx="3504100" cy="692497"/>
          </a:xfr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48957F2-6E66-7636-E7F8-AD9EB61D2C0E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1"/>
            </p:custDataLst>
          </p:nvPr>
        </p:nvSpPr>
        <p:spPr>
          <a:xfrm>
            <a:off x="608547" y="5164577"/>
            <a:ext cx="3504100" cy="1108752"/>
          </a:xfrm>
        </p:spPr>
        <p:txBody>
          <a:bodyPr lIns="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12" name="Ellipse">
            <a:extLst>
              <a:ext uri="{FF2B5EF4-FFF2-40B4-BE49-F238E27FC236}">
                <a16:creationId xmlns:a16="http://schemas.microsoft.com/office/drawing/2014/main" id="{B41FE293-55E0-5004-72E8-AD8923789782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587374" y="3340088"/>
            <a:ext cx="35244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Milestone Placeholder 1">
            <a:extLst>
              <a:ext uri="{FF2B5EF4-FFF2-40B4-BE49-F238E27FC236}">
                <a16:creationId xmlns:a16="http://schemas.microsoft.com/office/drawing/2014/main" id="{FE466DDD-7B39-FB35-DC0D-F65EB2761915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3"/>
            </p:custDataLst>
          </p:nvPr>
        </p:nvSpPr>
        <p:spPr>
          <a:xfrm>
            <a:off x="587374" y="3339694"/>
            <a:ext cx="2545493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Ellipse">
            <a:extLst>
              <a:ext uri="{FF2B5EF4-FFF2-40B4-BE49-F238E27FC236}">
                <a16:creationId xmlns:a16="http://schemas.microsoft.com/office/drawing/2014/main" id="{343B8797-AEC0-1D44-42CF-23F88DE85203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4338334" y="3340088"/>
            <a:ext cx="35244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Milestone Placeholder 2">
            <a:extLst>
              <a:ext uri="{FF2B5EF4-FFF2-40B4-BE49-F238E27FC236}">
                <a16:creationId xmlns:a16="http://schemas.microsoft.com/office/drawing/2014/main" id="{428A077E-DB0F-4494-3452-F9C104DB1C6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5"/>
            </p:custDataLst>
          </p:nvPr>
        </p:nvSpPr>
        <p:spPr>
          <a:xfrm>
            <a:off x="4330700" y="3339694"/>
            <a:ext cx="2545493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Ellipse">
            <a:extLst>
              <a:ext uri="{FF2B5EF4-FFF2-40B4-BE49-F238E27FC236}">
                <a16:creationId xmlns:a16="http://schemas.microsoft.com/office/drawing/2014/main" id="{BA36E8F3-7CD7-394C-F58A-D675A95CC1CC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8075615" y="3340088"/>
            <a:ext cx="35244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Milestone Placeholder 3">
            <a:extLst>
              <a:ext uri="{FF2B5EF4-FFF2-40B4-BE49-F238E27FC236}">
                <a16:creationId xmlns:a16="http://schemas.microsoft.com/office/drawing/2014/main" id="{F8EF8F20-1BC2-F049-5B3E-62ABB837E4C3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7"/>
            </p:custDataLst>
          </p:nvPr>
        </p:nvSpPr>
        <p:spPr>
          <a:xfrm>
            <a:off x="8075615" y="3339694"/>
            <a:ext cx="2545493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187303F-84A8-5483-66D7-86E83CDDEF96}"/>
              </a:ext>
            </a:extLst>
          </p:cNvPr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72409" y="3417488"/>
            <a:ext cx="720000" cy="720000"/>
          </a:xfrm>
          <a:prstGeom prst="rect">
            <a:avLst/>
          </a:prstGeom>
        </p:spPr>
      </p:pic>
      <p:pic>
        <p:nvPicPr>
          <p:cNvPr id="19" name="Graphic 18" descr="Arrow Right outline">
            <a:extLst>
              <a:ext uri="{FF2B5EF4-FFF2-40B4-BE49-F238E27FC236}">
                <a16:creationId xmlns:a16="http://schemas.microsoft.com/office/drawing/2014/main" id="{A062C165-F81B-0BEF-4A3B-8010BDEB57FC}"/>
              </a:ext>
            </a:extLst>
          </p:cNvPr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23369" y="3417488"/>
            <a:ext cx="720000" cy="720000"/>
          </a:xfrm>
          <a:prstGeom prst="rect">
            <a:avLst/>
          </a:prstGeom>
        </p:spPr>
      </p:pic>
      <p:pic>
        <p:nvPicPr>
          <p:cNvPr id="20" name="Graphic 19" descr="Arrow Right outline">
            <a:extLst>
              <a:ext uri="{FF2B5EF4-FFF2-40B4-BE49-F238E27FC236}">
                <a16:creationId xmlns:a16="http://schemas.microsoft.com/office/drawing/2014/main" id="{130ADA81-1789-8909-046C-1C17265826EF}"/>
              </a:ext>
            </a:extLst>
          </p:cNvPr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60650" y="3417488"/>
            <a:ext cx="720000" cy="720000"/>
          </a:xfrm>
          <a:prstGeom prst="rect">
            <a:avLst/>
          </a:prstGeom>
        </p:spPr>
      </p:pic>
      <p:pic>
        <p:nvPicPr>
          <p:cNvPr id="6" name="Free Badge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086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6">
    <p:bg>
      <p:bgPr>
        <a:gradFill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4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187303F-84A8-5483-66D7-86E83CDDEF96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468726" y="2373047"/>
            <a:ext cx="720000" cy="720000"/>
          </a:xfrm>
          <a:prstGeom prst="rect">
            <a:avLst/>
          </a:prstGeom>
        </p:spPr>
      </p:pic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3BF0F899-1426-E4CA-27D3-FABA007782C5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7"/>
            </p:custDataLst>
          </p:nvPr>
        </p:nvSpPr>
        <p:spPr>
          <a:xfrm>
            <a:off x="3406899" y="4212969"/>
            <a:ext cx="25704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CA20-DDE7-D36B-94B0-97C52EBC473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8"/>
            </p:custDataLst>
          </p:nvPr>
        </p:nvSpPr>
        <p:spPr>
          <a:xfrm>
            <a:off x="3406899" y="4933801"/>
            <a:ext cx="25704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8EB6-7B08-4162-0ADC-E89603285E9F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9"/>
            </p:custDataLst>
          </p:nvPr>
        </p:nvSpPr>
        <p:spPr>
          <a:xfrm>
            <a:off x="6210594" y="4933753"/>
            <a:ext cx="25704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ubtitle Placeholder 3">
            <a:extLst>
              <a:ext uri="{FF2B5EF4-FFF2-40B4-BE49-F238E27FC236}">
                <a16:creationId xmlns:a16="http://schemas.microsoft.com/office/drawing/2014/main" id="{29C4238D-A9B9-E917-F112-0B305510F115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0"/>
            </p:custDataLst>
          </p:nvPr>
        </p:nvSpPr>
        <p:spPr>
          <a:xfrm>
            <a:off x="6210594" y="4212969"/>
            <a:ext cx="25704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ubtitle Placeholder 1">
            <a:extLst>
              <a:ext uri="{FF2B5EF4-FFF2-40B4-BE49-F238E27FC236}">
                <a16:creationId xmlns:a16="http://schemas.microsoft.com/office/drawing/2014/main" id="{11C7D7DD-801B-F29D-6C76-570F8427E31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1"/>
            </p:custDataLst>
          </p:nvPr>
        </p:nvSpPr>
        <p:spPr>
          <a:xfrm>
            <a:off x="602614" y="4212969"/>
            <a:ext cx="2571216" cy="692497"/>
          </a:xfr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48957F2-6E66-7636-E7F8-AD9EB61D2C0E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2"/>
            </p:custDataLst>
          </p:nvPr>
        </p:nvSpPr>
        <p:spPr>
          <a:xfrm>
            <a:off x="602614" y="4933801"/>
            <a:ext cx="2571216" cy="1348236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Ellipse">
            <a:extLst>
              <a:ext uri="{FF2B5EF4-FFF2-40B4-BE49-F238E27FC236}">
                <a16:creationId xmlns:a16="http://schemas.microsoft.com/office/drawing/2014/main" id="{B41FE293-55E0-5004-72E8-AD8923789782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602614" y="3107608"/>
            <a:ext cx="2586112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Milestone Placeholder 1">
            <a:extLst>
              <a:ext uri="{FF2B5EF4-FFF2-40B4-BE49-F238E27FC236}">
                <a16:creationId xmlns:a16="http://schemas.microsoft.com/office/drawing/2014/main" id="{FE466DDD-7B39-FB35-DC0D-F65EB2761915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4"/>
            </p:custDataLst>
          </p:nvPr>
        </p:nvSpPr>
        <p:spPr>
          <a:xfrm>
            <a:off x="602614" y="3107214"/>
            <a:ext cx="2589497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Ellipse">
            <a:extLst>
              <a:ext uri="{FF2B5EF4-FFF2-40B4-BE49-F238E27FC236}">
                <a16:creationId xmlns:a16="http://schemas.microsoft.com/office/drawing/2014/main" id="{343B8797-AEC0-1D44-42CF-23F88DE8520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3406899" y="3107608"/>
            <a:ext cx="25704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Milestone Placeholder 2">
            <a:extLst>
              <a:ext uri="{FF2B5EF4-FFF2-40B4-BE49-F238E27FC236}">
                <a16:creationId xmlns:a16="http://schemas.microsoft.com/office/drawing/2014/main" id="{428A077E-DB0F-4494-3452-F9C104DB1C6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6"/>
            </p:custDataLst>
          </p:nvPr>
        </p:nvSpPr>
        <p:spPr>
          <a:xfrm>
            <a:off x="3406899" y="3107214"/>
            <a:ext cx="25704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Ellipse">
            <a:extLst>
              <a:ext uri="{FF2B5EF4-FFF2-40B4-BE49-F238E27FC236}">
                <a16:creationId xmlns:a16="http://schemas.microsoft.com/office/drawing/2014/main" id="{BA36E8F3-7CD7-394C-F58A-D675A95CC1CC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6210594" y="3107608"/>
            <a:ext cx="25704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Milestone Placeholder 3">
            <a:extLst>
              <a:ext uri="{FF2B5EF4-FFF2-40B4-BE49-F238E27FC236}">
                <a16:creationId xmlns:a16="http://schemas.microsoft.com/office/drawing/2014/main" id="{F8EF8F20-1BC2-F049-5B3E-62ABB837E4C3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8"/>
            </p:custDataLst>
          </p:nvPr>
        </p:nvSpPr>
        <p:spPr>
          <a:xfrm>
            <a:off x="6210594" y="3107214"/>
            <a:ext cx="25704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9" name="Graphic 18" descr="Arrow Right outline">
            <a:extLst>
              <a:ext uri="{FF2B5EF4-FFF2-40B4-BE49-F238E27FC236}">
                <a16:creationId xmlns:a16="http://schemas.microsoft.com/office/drawing/2014/main" id="{A062C165-F81B-0BEF-4A3B-8010BDEB57FC}"/>
              </a:ext>
            </a:extLst>
          </p:cNvPr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57299" y="2373047"/>
            <a:ext cx="720000" cy="720000"/>
          </a:xfrm>
          <a:prstGeom prst="rect">
            <a:avLst/>
          </a:prstGeom>
        </p:spPr>
      </p:pic>
      <p:pic>
        <p:nvPicPr>
          <p:cNvPr id="20" name="Graphic 19" descr="Arrow Right outline">
            <a:extLst>
              <a:ext uri="{FF2B5EF4-FFF2-40B4-BE49-F238E27FC236}">
                <a16:creationId xmlns:a16="http://schemas.microsoft.com/office/drawing/2014/main" id="{130ADA81-1789-8909-046C-1C17265826EF}"/>
              </a:ext>
            </a:extLst>
          </p:cNvPr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060994" y="2373047"/>
            <a:ext cx="720000" cy="720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743D77-844C-7032-2250-6F19444D5BF7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21"/>
            </p:custDataLst>
          </p:nvPr>
        </p:nvSpPr>
        <p:spPr>
          <a:xfrm>
            <a:off x="9018985" y="4905466"/>
            <a:ext cx="25704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Subtitle Placeholder 4">
            <a:extLst>
              <a:ext uri="{FF2B5EF4-FFF2-40B4-BE49-F238E27FC236}">
                <a16:creationId xmlns:a16="http://schemas.microsoft.com/office/drawing/2014/main" id="{46383955-4DB4-9AD7-E00D-71270E9647D5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22"/>
            </p:custDataLst>
          </p:nvPr>
        </p:nvSpPr>
        <p:spPr>
          <a:xfrm>
            <a:off x="9018985" y="4184682"/>
            <a:ext cx="25704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Ellipse">
            <a:extLst>
              <a:ext uri="{FF2B5EF4-FFF2-40B4-BE49-F238E27FC236}">
                <a16:creationId xmlns:a16="http://schemas.microsoft.com/office/drawing/2014/main" id="{86EF4B99-AF54-EE03-48D6-7B89F31E09D5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9018985" y="3079321"/>
            <a:ext cx="25704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Milestone Placeholder 4">
            <a:extLst>
              <a:ext uri="{FF2B5EF4-FFF2-40B4-BE49-F238E27FC236}">
                <a16:creationId xmlns:a16="http://schemas.microsoft.com/office/drawing/2014/main" id="{CB8146E3-5A8E-47DB-7FE5-512923FCDD4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24"/>
            </p:custDataLst>
          </p:nvPr>
        </p:nvSpPr>
        <p:spPr>
          <a:xfrm>
            <a:off x="9018985" y="3078927"/>
            <a:ext cx="25704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3" name="Graphic 22" descr="Arrow Right outline">
            <a:extLst>
              <a:ext uri="{FF2B5EF4-FFF2-40B4-BE49-F238E27FC236}">
                <a16:creationId xmlns:a16="http://schemas.microsoft.com/office/drawing/2014/main" id="{ED7A2E70-72AF-9404-37B9-680EDA456F43}"/>
              </a:ext>
            </a:extLst>
          </p:cNvPr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869385" y="2344760"/>
            <a:ext cx="720000" cy="720000"/>
          </a:xfrm>
          <a:prstGeom prst="rect">
            <a:avLst/>
          </a:prstGeom>
        </p:spPr>
      </p:pic>
      <p:pic>
        <p:nvPicPr>
          <p:cNvPr id="24" name="Free Badge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86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7">
    <p:bg>
      <p:bgPr>
        <a:gradFill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4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187303F-84A8-5483-66D7-86E83CDDEF96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898614" y="2271500"/>
            <a:ext cx="720000" cy="720000"/>
          </a:xfrm>
          <a:prstGeom prst="rect">
            <a:avLst/>
          </a:prstGeom>
        </p:spPr>
      </p:pic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3BF0F899-1426-E4CA-27D3-FABA007782C5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7"/>
            </p:custDataLst>
          </p:nvPr>
        </p:nvSpPr>
        <p:spPr>
          <a:xfrm>
            <a:off x="2849117" y="4212969"/>
            <a:ext cx="20160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CA20-DDE7-D36B-94B0-97C52EBC473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8"/>
            </p:custDataLst>
          </p:nvPr>
        </p:nvSpPr>
        <p:spPr>
          <a:xfrm>
            <a:off x="2851157" y="4933801"/>
            <a:ext cx="20160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8EB6-7B08-4162-0ADC-E89603285E9F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9"/>
            </p:custDataLst>
          </p:nvPr>
        </p:nvSpPr>
        <p:spPr>
          <a:xfrm>
            <a:off x="5095620" y="4933801"/>
            <a:ext cx="20160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ubtitle Placeholder 3">
            <a:extLst>
              <a:ext uri="{FF2B5EF4-FFF2-40B4-BE49-F238E27FC236}">
                <a16:creationId xmlns:a16="http://schemas.microsoft.com/office/drawing/2014/main" id="{29C4238D-A9B9-E917-F112-0B305510F115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0"/>
            </p:custDataLst>
          </p:nvPr>
        </p:nvSpPr>
        <p:spPr>
          <a:xfrm>
            <a:off x="5095620" y="4212969"/>
            <a:ext cx="20160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ubtitle Placeholder 1">
            <a:extLst>
              <a:ext uri="{FF2B5EF4-FFF2-40B4-BE49-F238E27FC236}">
                <a16:creationId xmlns:a16="http://schemas.microsoft.com/office/drawing/2014/main" id="{11C7D7DD-801B-F29D-6C76-570F8427E31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1"/>
            </p:custDataLst>
          </p:nvPr>
        </p:nvSpPr>
        <p:spPr>
          <a:xfrm>
            <a:off x="602614" y="4212969"/>
            <a:ext cx="2016000" cy="692497"/>
          </a:xfr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48957F2-6E66-7636-E7F8-AD9EB61D2C0E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2"/>
            </p:custDataLst>
          </p:nvPr>
        </p:nvSpPr>
        <p:spPr>
          <a:xfrm>
            <a:off x="602614" y="4935565"/>
            <a:ext cx="2016000" cy="1348236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Ellipse">
            <a:extLst>
              <a:ext uri="{FF2B5EF4-FFF2-40B4-BE49-F238E27FC236}">
                <a16:creationId xmlns:a16="http://schemas.microsoft.com/office/drawing/2014/main" id="{B41FE293-55E0-5004-72E8-AD8923789782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602614" y="3006455"/>
            <a:ext cx="20160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Milestone Placeholder 1">
            <a:extLst>
              <a:ext uri="{FF2B5EF4-FFF2-40B4-BE49-F238E27FC236}">
                <a16:creationId xmlns:a16="http://schemas.microsoft.com/office/drawing/2014/main" id="{FE466DDD-7B39-FB35-DC0D-F65EB2761915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4"/>
            </p:custDataLst>
          </p:nvPr>
        </p:nvSpPr>
        <p:spPr>
          <a:xfrm>
            <a:off x="602614" y="3005667"/>
            <a:ext cx="20160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Ellipse">
            <a:extLst>
              <a:ext uri="{FF2B5EF4-FFF2-40B4-BE49-F238E27FC236}">
                <a16:creationId xmlns:a16="http://schemas.microsoft.com/office/drawing/2014/main" id="{343B8797-AEC0-1D44-42CF-23F88DE8520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2851157" y="3006455"/>
            <a:ext cx="20160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Milestone Placeholder 2">
            <a:extLst>
              <a:ext uri="{FF2B5EF4-FFF2-40B4-BE49-F238E27FC236}">
                <a16:creationId xmlns:a16="http://schemas.microsoft.com/office/drawing/2014/main" id="{428A077E-DB0F-4494-3452-F9C104DB1C6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6"/>
            </p:custDataLst>
          </p:nvPr>
        </p:nvSpPr>
        <p:spPr>
          <a:xfrm>
            <a:off x="2851157" y="3005667"/>
            <a:ext cx="20160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Ellipse">
            <a:extLst>
              <a:ext uri="{FF2B5EF4-FFF2-40B4-BE49-F238E27FC236}">
                <a16:creationId xmlns:a16="http://schemas.microsoft.com/office/drawing/2014/main" id="{BA36E8F3-7CD7-394C-F58A-D675A95CC1CC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5095620" y="3006455"/>
            <a:ext cx="20160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Milestone Placeholder 3">
            <a:extLst>
              <a:ext uri="{FF2B5EF4-FFF2-40B4-BE49-F238E27FC236}">
                <a16:creationId xmlns:a16="http://schemas.microsoft.com/office/drawing/2014/main" id="{F8EF8F20-1BC2-F049-5B3E-62ABB837E4C3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8"/>
            </p:custDataLst>
          </p:nvPr>
        </p:nvSpPr>
        <p:spPr>
          <a:xfrm>
            <a:off x="5095620" y="3005667"/>
            <a:ext cx="20160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9" name="Graphic 18" descr="Arrow Right outline">
            <a:extLst>
              <a:ext uri="{FF2B5EF4-FFF2-40B4-BE49-F238E27FC236}">
                <a16:creationId xmlns:a16="http://schemas.microsoft.com/office/drawing/2014/main" id="{A062C165-F81B-0BEF-4A3B-8010BDEB57FC}"/>
              </a:ext>
            </a:extLst>
          </p:cNvPr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147157" y="2271500"/>
            <a:ext cx="720000" cy="720000"/>
          </a:xfrm>
          <a:prstGeom prst="rect">
            <a:avLst/>
          </a:prstGeom>
        </p:spPr>
      </p:pic>
      <p:pic>
        <p:nvPicPr>
          <p:cNvPr id="20" name="Graphic 19" descr="Arrow Right outline">
            <a:extLst>
              <a:ext uri="{FF2B5EF4-FFF2-40B4-BE49-F238E27FC236}">
                <a16:creationId xmlns:a16="http://schemas.microsoft.com/office/drawing/2014/main" id="{130ADA81-1789-8909-046C-1C17265826EF}"/>
              </a:ext>
            </a:extLst>
          </p:cNvPr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91620" y="2271500"/>
            <a:ext cx="720000" cy="720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743D77-844C-7032-2250-6F19444D5BF7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21"/>
            </p:custDataLst>
          </p:nvPr>
        </p:nvSpPr>
        <p:spPr>
          <a:xfrm>
            <a:off x="7342123" y="4933801"/>
            <a:ext cx="20160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Subtitle Placeholder 4">
            <a:extLst>
              <a:ext uri="{FF2B5EF4-FFF2-40B4-BE49-F238E27FC236}">
                <a16:creationId xmlns:a16="http://schemas.microsoft.com/office/drawing/2014/main" id="{46383955-4DB4-9AD7-E00D-71270E9647D5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22"/>
            </p:custDataLst>
          </p:nvPr>
        </p:nvSpPr>
        <p:spPr>
          <a:xfrm>
            <a:off x="7342123" y="4212969"/>
            <a:ext cx="20160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Ellipse">
            <a:extLst>
              <a:ext uri="{FF2B5EF4-FFF2-40B4-BE49-F238E27FC236}">
                <a16:creationId xmlns:a16="http://schemas.microsoft.com/office/drawing/2014/main" id="{86EF4B99-AF54-EE03-48D6-7B89F31E09D5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7342123" y="3006455"/>
            <a:ext cx="20160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Milestone Placeholder 4">
            <a:extLst>
              <a:ext uri="{FF2B5EF4-FFF2-40B4-BE49-F238E27FC236}">
                <a16:creationId xmlns:a16="http://schemas.microsoft.com/office/drawing/2014/main" id="{CB8146E3-5A8E-47DB-7FE5-512923FCDD4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24"/>
            </p:custDataLst>
          </p:nvPr>
        </p:nvSpPr>
        <p:spPr>
          <a:xfrm>
            <a:off x="7342123" y="3005667"/>
            <a:ext cx="20160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3" name="Graphic 22" descr="Arrow Right outline">
            <a:extLst>
              <a:ext uri="{FF2B5EF4-FFF2-40B4-BE49-F238E27FC236}">
                <a16:creationId xmlns:a16="http://schemas.microsoft.com/office/drawing/2014/main" id="{ED7A2E70-72AF-9404-37B9-680EDA456F43}"/>
              </a:ext>
            </a:extLst>
          </p:cNvPr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638123" y="2243213"/>
            <a:ext cx="720000" cy="720000"/>
          </a:xfrm>
          <a:prstGeom prst="rect">
            <a:avLst/>
          </a:prstGeom>
        </p:spPr>
      </p:pic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A6EC4F7-AE45-AEEB-E1C6-E8B9A94030B1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26"/>
            </p:custDataLst>
          </p:nvPr>
        </p:nvSpPr>
        <p:spPr>
          <a:xfrm>
            <a:off x="9588625" y="4933801"/>
            <a:ext cx="2016000" cy="13500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Subtitle Placeholder 5">
            <a:extLst>
              <a:ext uri="{FF2B5EF4-FFF2-40B4-BE49-F238E27FC236}">
                <a16:creationId xmlns:a16="http://schemas.microsoft.com/office/drawing/2014/main" id="{B06F1B52-0380-2466-7E89-B5E352E12BBB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27"/>
            </p:custDataLst>
          </p:nvPr>
        </p:nvSpPr>
        <p:spPr>
          <a:xfrm>
            <a:off x="9588625" y="4212969"/>
            <a:ext cx="20160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Ellipse">
            <a:extLst>
              <a:ext uri="{FF2B5EF4-FFF2-40B4-BE49-F238E27FC236}">
                <a16:creationId xmlns:a16="http://schemas.microsoft.com/office/drawing/2014/main" id="{9D8B100D-B3FA-7608-E393-1295ABCBAC90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9588625" y="3006455"/>
            <a:ext cx="20160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Milestone Placeholder 5">
            <a:extLst>
              <a:ext uri="{FF2B5EF4-FFF2-40B4-BE49-F238E27FC236}">
                <a16:creationId xmlns:a16="http://schemas.microsoft.com/office/drawing/2014/main" id="{50B030E2-82B5-2656-88E8-23EAE5CA3A6C}"/>
              </a:ext>
            </a:extLst>
          </p:cNvPr>
          <p:cNvSpPr>
            <a:spLocks noGrp="1"/>
          </p:cNvSpPr>
          <p:nvPr>
            <p:ph type="body" idx="51" hasCustomPrompt="1"/>
            <p:custDataLst>
              <p:tags r:id="rId29"/>
            </p:custDataLst>
          </p:nvPr>
        </p:nvSpPr>
        <p:spPr>
          <a:xfrm>
            <a:off x="9588625" y="3005667"/>
            <a:ext cx="2016000" cy="875588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Graphic 29" descr="Arrow Right outline">
            <a:extLst>
              <a:ext uri="{FF2B5EF4-FFF2-40B4-BE49-F238E27FC236}">
                <a16:creationId xmlns:a16="http://schemas.microsoft.com/office/drawing/2014/main" id="{FB8CC120-5356-D56F-614B-309DEE745F30}"/>
              </a:ext>
            </a:extLst>
          </p:cNvPr>
          <p:cNvPicPr>
            <a:picLocks noChangeAspect="1"/>
          </p:cNvPicPr>
          <p:nvPr userDrawn="1">
            <p:custDataLst>
              <p:tags r:id="rId30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884625" y="2243213"/>
            <a:ext cx="720000" cy="720000"/>
          </a:xfrm>
          <a:prstGeom prst="rect">
            <a:avLst/>
          </a:prstGeom>
        </p:spPr>
      </p:pic>
      <p:pic>
        <p:nvPicPr>
          <p:cNvPr id="31" name="Free Badge"/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845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8">
    <p:bg>
      <p:bgPr>
        <a:gradFill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4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187303F-84A8-5483-66D7-86E83CDDEF96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542214" y="2115138"/>
            <a:ext cx="720000" cy="720000"/>
          </a:xfrm>
          <a:prstGeom prst="rect">
            <a:avLst/>
          </a:prstGeom>
        </p:spPr>
      </p:pic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3BF0F899-1426-E4CA-27D3-FABA007782C5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7"/>
            </p:custDataLst>
          </p:nvPr>
        </p:nvSpPr>
        <p:spPr>
          <a:xfrm>
            <a:off x="2468048" y="3818716"/>
            <a:ext cx="1659600" cy="1108800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CA20-DDE7-D36B-94B0-97C52EBC473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8"/>
            </p:custDataLst>
          </p:nvPr>
        </p:nvSpPr>
        <p:spPr>
          <a:xfrm>
            <a:off x="2468048" y="4933801"/>
            <a:ext cx="1659600" cy="1350000"/>
          </a:xfrm>
        </p:spPr>
        <p:txBody>
          <a:bodyPr lIns="72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8EB6-7B08-4162-0ADC-E89603285E9F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9"/>
            </p:custDataLst>
          </p:nvPr>
        </p:nvSpPr>
        <p:spPr>
          <a:xfrm>
            <a:off x="4333482" y="4933801"/>
            <a:ext cx="1659600" cy="1350000"/>
          </a:xfrm>
        </p:spPr>
        <p:txBody>
          <a:bodyPr lIns="72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ubtitle Placeholder 3">
            <a:extLst>
              <a:ext uri="{FF2B5EF4-FFF2-40B4-BE49-F238E27FC236}">
                <a16:creationId xmlns:a16="http://schemas.microsoft.com/office/drawing/2014/main" id="{29C4238D-A9B9-E917-F112-0B305510F115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0"/>
            </p:custDataLst>
          </p:nvPr>
        </p:nvSpPr>
        <p:spPr>
          <a:xfrm>
            <a:off x="4333482" y="3818716"/>
            <a:ext cx="1659600" cy="1108800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8" name="Subtitle Placeholder 1">
            <a:extLst>
              <a:ext uri="{FF2B5EF4-FFF2-40B4-BE49-F238E27FC236}">
                <a16:creationId xmlns:a16="http://schemas.microsoft.com/office/drawing/2014/main" id="{11C7D7DD-801B-F29D-6C76-570F8427E31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1"/>
            </p:custDataLst>
          </p:nvPr>
        </p:nvSpPr>
        <p:spPr>
          <a:xfrm>
            <a:off x="602614" y="3818716"/>
            <a:ext cx="1659600" cy="1107996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48957F2-6E66-7636-E7F8-AD9EB61D2C0E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2"/>
            </p:custDataLst>
          </p:nvPr>
        </p:nvSpPr>
        <p:spPr>
          <a:xfrm>
            <a:off x="602614" y="4935565"/>
            <a:ext cx="1659600" cy="1348236"/>
          </a:xfrm>
        </p:spPr>
        <p:txBody>
          <a:bodyPr lIns="7200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Ellipse">
            <a:extLst>
              <a:ext uri="{FF2B5EF4-FFF2-40B4-BE49-F238E27FC236}">
                <a16:creationId xmlns:a16="http://schemas.microsoft.com/office/drawing/2014/main" id="{B41FE293-55E0-5004-72E8-AD8923789782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602614" y="2819951"/>
            <a:ext cx="16596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Milestone Placeholder 1">
            <a:extLst>
              <a:ext uri="{FF2B5EF4-FFF2-40B4-BE49-F238E27FC236}">
                <a16:creationId xmlns:a16="http://schemas.microsoft.com/office/drawing/2014/main" id="{FE466DDD-7B39-FB35-DC0D-F65EB2761915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4"/>
            </p:custDataLst>
          </p:nvPr>
        </p:nvSpPr>
        <p:spPr>
          <a:xfrm>
            <a:off x="602614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Ellipse">
            <a:extLst>
              <a:ext uri="{FF2B5EF4-FFF2-40B4-BE49-F238E27FC236}">
                <a16:creationId xmlns:a16="http://schemas.microsoft.com/office/drawing/2014/main" id="{343B8797-AEC0-1D44-42CF-23F88DE8520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2468048" y="2819951"/>
            <a:ext cx="16596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Milestone Placeholder 2">
            <a:extLst>
              <a:ext uri="{FF2B5EF4-FFF2-40B4-BE49-F238E27FC236}">
                <a16:creationId xmlns:a16="http://schemas.microsoft.com/office/drawing/2014/main" id="{428A077E-DB0F-4494-3452-F9C104DB1C6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6"/>
            </p:custDataLst>
          </p:nvPr>
        </p:nvSpPr>
        <p:spPr>
          <a:xfrm>
            <a:off x="2468048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6" name="Ellipse">
            <a:extLst>
              <a:ext uri="{FF2B5EF4-FFF2-40B4-BE49-F238E27FC236}">
                <a16:creationId xmlns:a16="http://schemas.microsoft.com/office/drawing/2014/main" id="{BA36E8F3-7CD7-394C-F58A-D675A95CC1CC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4333482" y="2819951"/>
            <a:ext cx="16596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Milestone Placeholder 3">
            <a:extLst>
              <a:ext uri="{FF2B5EF4-FFF2-40B4-BE49-F238E27FC236}">
                <a16:creationId xmlns:a16="http://schemas.microsoft.com/office/drawing/2014/main" id="{F8EF8F20-1BC2-F049-5B3E-62ABB837E4C3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8"/>
            </p:custDataLst>
          </p:nvPr>
        </p:nvSpPr>
        <p:spPr>
          <a:xfrm>
            <a:off x="4333482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9" name="Graphic 18" descr="Arrow Right outline">
            <a:extLst>
              <a:ext uri="{FF2B5EF4-FFF2-40B4-BE49-F238E27FC236}">
                <a16:creationId xmlns:a16="http://schemas.microsoft.com/office/drawing/2014/main" id="{A062C165-F81B-0BEF-4A3B-8010BDEB57FC}"/>
              </a:ext>
            </a:extLst>
          </p:cNvPr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407648" y="2115138"/>
            <a:ext cx="720000" cy="720000"/>
          </a:xfrm>
          <a:prstGeom prst="rect">
            <a:avLst/>
          </a:prstGeom>
        </p:spPr>
      </p:pic>
      <p:pic>
        <p:nvPicPr>
          <p:cNvPr id="20" name="Graphic 19" descr="Arrow Right outline">
            <a:extLst>
              <a:ext uri="{FF2B5EF4-FFF2-40B4-BE49-F238E27FC236}">
                <a16:creationId xmlns:a16="http://schemas.microsoft.com/office/drawing/2014/main" id="{130ADA81-1789-8909-046C-1C17265826EF}"/>
              </a:ext>
            </a:extLst>
          </p:cNvPr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273082" y="2115138"/>
            <a:ext cx="720000" cy="720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743D77-844C-7032-2250-6F19444D5BF7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21"/>
            </p:custDataLst>
          </p:nvPr>
        </p:nvSpPr>
        <p:spPr>
          <a:xfrm>
            <a:off x="6208964" y="4933801"/>
            <a:ext cx="1659600" cy="1350000"/>
          </a:xfrm>
        </p:spPr>
        <p:txBody>
          <a:bodyPr lIns="72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Subtitle Placeholder 4">
            <a:extLst>
              <a:ext uri="{FF2B5EF4-FFF2-40B4-BE49-F238E27FC236}">
                <a16:creationId xmlns:a16="http://schemas.microsoft.com/office/drawing/2014/main" id="{46383955-4DB4-9AD7-E00D-71270E9647D5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22"/>
            </p:custDataLst>
          </p:nvPr>
        </p:nvSpPr>
        <p:spPr>
          <a:xfrm>
            <a:off x="6208964" y="3818716"/>
            <a:ext cx="1659600" cy="1108800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Ellipse">
            <a:extLst>
              <a:ext uri="{FF2B5EF4-FFF2-40B4-BE49-F238E27FC236}">
                <a16:creationId xmlns:a16="http://schemas.microsoft.com/office/drawing/2014/main" id="{86EF4B99-AF54-EE03-48D6-7B89F31E09D5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6208964" y="2819951"/>
            <a:ext cx="16596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Milestone Placeholder 4">
            <a:extLst>
              <a:ext uri="{FF2B5EF4-FFF2-40B4-BE49-F238E27FC236}">
                <a16:creationId xmlns:a16="http://schemas.microsoft.com/office/drawing/2014/main" id="{CB8146E3-5A8E-47DB-7FE5-512923FCDD4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24"/>
            </p:custDataLst>
          </p:nvPr>
        </p:nvSpPr>
        <p:spPr>
          <a:xfrm>
            <a:off x="6208964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23" name="Graphic 22" descr="Arrow Right outline">
            <a:extLst>
              <a:ext uri="{FF2B5EF4-FFF2-40B4-BE49-F238E27FC236}">
                <a16:creationId xmlns:a16="http://schemas.microsoft.com/office/drawing/2014/main" id="{ED7A2E70-72AF-9404-37B9-680EDA456F43}"/>
              </a:ext>
            </a:extLst>
          </p:cNvPr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148564" y="2086851"/>
            <a:ext cx="720000" cy="720000"/>
          </a:xfrm>
          <a:prstGeom prst="rect">
            <a:avLst/>
          </a:prstGeom>
        </p:spPr>
      </p:pic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A6EC4F7-AE45-AEEB-E1C6-E8B9A94030B1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26"/>
            </p:custDataLst>
          </p:nvPr>
        </p:nvSpPr>
        <p:spPr>
          <a:xfrm>
            <a:off x="8084446" y="4933801"/>
            <a:ext cx="1659600" cy="1350000"/>
          </a:xfrm>
        </p:spPr>
        <p:txBody>
          <a:bodyPr lIns="72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Subtitle Placeholder 5">
            <a:extLst>
              <a:ext uri="{FF2B5EF4-FFF2-40B4-BE49-F238E27FC236}">
                <a16:creationId xmlns:a16="http://schemas.microsoft.com/office/drawing/2014/main" id="{B06F1B52-0380-2466-7E89-B5E352E12BBB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27"/>
            </p:custDataLst>
          </p:nvPr>
        </p:nvSpPr>
        <p:spPr>
          <a:xfrm>
            <a:off x="8084446" y="3818716"/>
            <a:ext cx="1659600" cy="1108800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Ellipse">
            <a:extLst>
              <a:ext uri="{FF2B5EF4-FFF2-40B4-BE49-F238E27FC236}">
                <a16:creationId xmlns:a16="http://schemas.microsoft.com/office/drawing/2014/main" id="{9D8B100D-B3FA-7608-E393-1295ABCBAC90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8084446" y="2819951"/>
            <a:ext cx="16596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Milestone Placeholder 5">
            <a:extLst>
              <a:ext uri="{FF2B5EF4-FFF2-40B4-BE49-F238E27FC236}">
                <a16:creationId xmlns:a16="http://schemas.microsoft.com/office/drawing/2014/main" id="{50B030E2-82B5-2656-88E8-23EAE5CA3A6C}"/>
              </a:ext>
            </a:extLst>
          </p:cNvPr>
          <p:cNvSpPr>
            <a:spLocks noGrp="1"/>
          </p:cNvSpPr>
          <p:nvPr>
            <p:ph type="body" idx="51" hasCustomPrompt="1"/>
            <p:custDataLst>
              <p:tags r:id="rId29"/>
            </p:custDataLst>
          </p:nvPr>
        </p:nvSpPr>
        <p:spPr>
          <a:xfrm>
            <a:off x="8084446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30" name="Graphic 29" descr="Arrow Right outline">
            <a:extLst>
              <a:ext uri="{FF2B5EF4-FFF2-40B4-BE49-F238E27FC236}">
                <a16:creationId xmlns:a16="http://schemas.microsoft.com/office/drawing/2014/main" id="{FB8CC120-5356-D56F-614B-309DEE745F30}"/>
              </a:ext>
            </a:extLst>
          </p:cNvPr>
          <p:cNvPicPr>
            <a:picLocks noChangeAspect="1"/>
          </p:cNvPicPr>
          <p:nvPr userDrawn="1">
            <p:custDataLst>
              <p:tags r:id="rId30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024046" y="2086851"/>
            <a:ext cx="720000" cy="720000"/>
          </a:xfrm>
          <a:prstGeom prst="rect">
            <a:avLst/>
          </a:prstGeom>
        </p:spPr>
      </p:pic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85146230-FFFE-3A56-C488-C60B5157D1A4}"/>
              </a:ext>
            </a:extLst>
          </p:cNvPr>
          <p:cNvSpPr>
            <a:spLocks noGrp="1"/>
          </p:cNvSpPr>
          <p:nvPr>
            <p:ph type="body" idx="52" hasCustomPrompt="1"/>
            <p:custDataLst>
              <p:tags r:id="rId31"/>
            </p:custDataLst>
          </p:nvPr>
        </p:nvSpPr>
        <p:spPr>
          <a:xfrm>
            <a:off x="9937406" y="4933801"/>
            <a:ext cx="1659600" cy="1350000"/>
          </a:xfrm>
        </p:spPr>
        <p:txBody>
          <a:bodyPr lIns="72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Subtitle Placeholder 6">
            <a:extLst>
              <a:ext uri="{FF2B5EF4-FFF2-40B4-BE49-F238E27FC236}">
                <a16:creationId xmlns:a16="http://schemas.microsoft.com/office/drawing/2014/main" id="{039F85EF-0BB0-B6F5-0A20-37A09C66771F}"/>
              </a:ext>
            </a:extLst>
          </p:cNvPr>
          <p:cNvSpPr>
            <a:spLocks noGrp="1"/>
          </p:cNvSpPr>
          <p:nvPr>
            <p:ph type="body" idx="53" hasCustomPrompt="1"/>
            <p:custDataLst>
              <p:tags r:id="rId32"/>
            </p:custDataLst>
          </p:nvPr>
        </p:nvSpPr>
        <p:spPr>
          <a:xfrm>
            <a:off x="9937406" y="3818716"/>
            <a:ext cx="1659600" cy="1108800"/>
          </a:xfrm>
        </p:spPr>
        <p:txBody>
          <a:bodyPr wrap="square" lIns="72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Ellipse">
            <a:extLst>
              <a:ext uri="{FF2B5EF4-FFF2-40B4-BE49-F238E27FC236}">
                <a16:creationId xmlns:a16="http://schemas.microsoft.com/office/drawing/2014/main" id="{C0293B6E-7BFA-3454-DB55-234BB441691E}"/>
              </a:ext>
            </a:extLst>
          </p:cNvPr>
          <p:cNvSpPr/>
          <p:nvPr userDrawn="1">
            <p:custDataLst>
              <p:tags r:id="rId33"/>
            </p:custDataLst>
          </p:nvPr>
        </p:nvSpPr>
        <p:spPr>
          <a:xfrm>
            <a:off x="9937406" y="2819951"/>
            <a:ext cx="16596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Milestone Placeholder 6">
            <a:extLst>
              <a:ext uri="{FF2B5EF4-FFF2-40B4-BE49-F238E27FC236}">
                <a16:creationId xmlns:a16="http://schemas.microsoft.com/office/drawing/2014/main" id="{5623DAA1-302F-9881-9051-C1CE86CE3518}"/>
              </a:ext>
            </a:extLst>
          </p:cNvPr>
          <p:cNvSpPr>
            <a:spLocks noGrp="1"/>
          </p:cNvSpPr>
          <p:nvPr>
            <p:ph type="body" idx="54" hasCustomPrompt="1"/>
            <p:custDataLst>
              <p:tags r:id="rId34"/>
            </p:custDataLst>
          </p:nvPr>
        </p:nvSpPr>
        <p:spPr>
          <a:xfrm>
            <a:off x="9937406" y="2819163"/>
            <a:ext cx="1659600" cy="875588"/>
          </a:xfrm>
        </p:spPr>
        <p:txBody>
          <a:bodyPr wrap="square" lIns="144000" tIns="144000" rIns="144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36" name="Graphic 35" descr="Arrow Right outline">
            <a:extLst>
              <a:ext uri="{FF2B5EF4-FFF2-40B4-BE49-F238E27FC236}">
                <a16:creationId xmlns:a16="http://schemas.microsoft.com/office/drawing/2014/main" id="{A1DB5A02-5AB5-659E-F115-2CD7F88BB4D3}"/>
              </a:ext>
            </a:extLst>
          </p:cNvPr>
          <p:cNvPicPr>
            <a:picLocks noChangeAspect="1"/>
          </p:cNvPicPr>
          <p:nvPr userDrawn="1">
            <p:custDataLst>
              <p:tags r:id="rId35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877006" y="2058516"/>
            <a:ext cx="720000" cy="720000"/>
          </a:xfrm>
          <a:prstGeom prst="rect">
            <a:avLst/>
          </a:prstGeom>
        </p:spPr>
      </p:pic>
      <p:pic>
        <p:nvPicPr>
          <p:cNvPr id="37" name="Free Badge"/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6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9550-779F-85B3-84C1-4971926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93581-5A31-AB88-AE42-2A6355FF4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A569-7B3B-8351-E863-508719D39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A72A0-7F0A-2C3D-89DA-06337CBBD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D22503-A4FD-C713-CF78-B12CBC9DB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0325F-6E30-74DB-E82C-6FCB4BB7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6DD62-C319-2F5F-5AE9-21A0856A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A9282-8745-255A-0757-FBAC289E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8609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12639"/>
            <a:ext cx="8193887" cy="2056626"/>
          </a:xfrm>
          <a:prstGeom prst="rect">
            <a:avLst/>
          </a:prstGeom>
        </p:spPr>
        <p:txBody>
          <a:bodyPr vert="horz" wrap="square" lIns="360000" tIns="360000" rIns="360000" bIns="360000" rtlCol="0" anchor="ctr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9ACD3F3-607C-86D1-8F5E-CE07816C97DC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6"/>
            </p:custDataLst>
          </p:nvPr>
        </p:nvSpPr>
        <p:spPr>
          <a:xfrm>
            <a:off x="1699760" y="4590561"/>
            <a:ext cx="4284000" cy="273720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8" name="Subtitle Placeholder">
            <a:extLst>
              <a:ext uri="{FF2B5EF4-FFF2-40B4-BE49-F238E27FC236}">
                <a16:creationId xmlns:a16="http://schemas.microsoft.com/office/drawing/2014/main" id="{7AA8CC70-815B-8DDA-C266-93DFE2A2B1FD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7"/>
            </p:custDataLst>
          </p:nvPr>
        </p:nvSpPr>
        <p:spPr>
          <a:xfrm>
            <a:off x="1699762" y="4295847"/>
            <a:ext cx="42840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9" name="Ellipse">
            <a:extLst>
              <a:ext uri="{FF2B5EF4-FFF2-40B4-BE49-F238E27FC236}">
                <a16:creationId xmlns:a16="http://schemas.microsoft.com/office/drawing/2014/main" id="{9740FBF9-BCF8-5129-8C8F-E7FA171304B5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6994" y="4164333"/>
            <a:ext cx="8748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3BDBDBD3-CEC3-FD67-C2EB-18BE3290B081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9"/>
            </p:custDataLst>
          </p:nvPr>
        </p:nvSpPr>
        <p:spPr>
          <a:xfrm>
            <a:off x="1699760" y="5821315"/>
            <a:ext cx="4284000" cy="273720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1" name="Subtitle Placeholder">
            <a:extLst>
              <a:ext uri="{FF2B5EF4-FFF2-40B4-BE49-F238E27FC236}">
                <a16:creationId xmlns:a16="http://schemas.microsoft.com/office/drawing/2014/main" id="{BECC9C75-FBE1-2429-1F74-94FE79936D81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0"/>
            </p:custDataLst>
          </p:nvPr>
        </p:nvSpPr>
        <p:spPr>
          <a:xfrm>
            <a:off x="1699762" y="5535458"/>
            <a:ext cx="42840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2" name="Ellipse">
            <a:extLst>
              <a:ext uri="{FF2B5EF4-FFF2-40B4-BE49-F238E27FC236}">
                <a16:creationId xmlns:a16="http://schemas.microsoft.com/office/drawing/2014/main" id="{C4C48FA8-CEEA-7CA2-2F66-EB7FE51512E4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586994" y="5403944"/>
            <a:ext cx="8748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1D7CD925-F338-19B6-65A1-8627D47ED18F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2"/>
            </p:custDataLst>
          </p:nvPr>
        </p:nvSpPr>
        <p:spPr>
          <a:xfrm>
            <a:off x="7314176" y="4568537"/>
            <a:ext cx="4284000" cy="273720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4" name="Subtitle Placeholder">
            <a:extLst>
              <a:ext uri="{FF2B5EF4-FFF2-40B4-BE49-F238E27FC236}">
                <a16:creationId xmlns:a16="http://schemas.microsoft.com/office/drawing/2014/main" id="{1543B118-D5A1-707B-4620-D54ABA3C9D84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3"/>
            </p:custDataLst>
          </p:nvPr>
        </p:nvSpPr>
        <p:spPr>
          <a:xfrm>
            <a:off x="7314178" y="4282680"/>
            <a:ext cx="42840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5" name="Ellipse">
            <a:extLst>
              <a:ext uri="{FF2B5EF4-FFF2-40B4-BE49-F238E27FC236}">
                <a16:creationId xmlns:a16="http://schemas.microsoft.com/office/drawing/2014/main" id="{FC9EC49E-1361-8A04-36AF-92881D6F30F7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6201410" y="4151166"/>
            <a:ext cx="8748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F3630FD4-F1DA-FB2A-DA50-C8A6C729BFF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15"/>
            </p:custDataLst>
          </p:nvPr>
        </p:nvSpPr>
        <p:spPr>
          <a:xfrm>
            <a:off x="7314176" y="5809451"/>
            <a:ext cx="4284000" cy="273720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7" name="Subtitle Placeholder">
            <a:extLst>
              <a:ext uri="{FF2B5EF4-FFF2-40B4-BE49-F238E27FC236}">
                <a16:creationId xmlns:a16="http://schemas.microsoft.com/office/drawing/2014/main" id="{4D0C7737-CCEB-FEB8-7CA8-F2A35FED8978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16"/>
            </p:custDataLst>
          </p:nvPr>
        </p:nvSpPr>
        <p:spPr>
          <a:xfrm>
            <a:off x="7314178" y="5522292"/>
            <a:ext cx="42840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8" name="Ellipse">
            <a:extLst>
              <a:ext uri="{FF2B5EF4-FFF2-40B4-BE49-F238E27FC236}">
                <a16:creationId xmlns:a16="http://schemas.microsoft.com/office/drawing/2014/main" id="{A1F496BB-D305-00CC-C7C4-5453EEC56BA8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6201410" y="5390778"/>
            <a:ext cx="8748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9" name="Рисунок 80" descr="Земля контур">
            <a:extLst>
              <a:ext uri="{FF2B5EF4-FFF2-40B4-BE49-F238E27FC236}">
                <a16:creationId xmlns:a16="http://schemas.microsoft.com/office/drawing/2014/main" id="{9EAEA803-52F1-845D-0EA4-4F9A17A3A40E}"/>
              </a:ext>
            </a:extLst>
          </p:cNvPr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790394" y="4367733"/>
            <a:ext cx="468000" cy="468000"/>
          </a:xfrm>
          <a:prstGeom prst="rect">
            <a:avLst/>
          </a:prstGeom>
        </p:spPr>
      </p:pic>
      <p:pic>
        <p:nvPicPr>
          <p:cNvPr id="50" name="Рисунок 85" descr="Конверт контур">
            <a:extLst>
              <a:ext uri="{FF2B5EF4-FFF2-40B4-BE49-F238E27FC236}">
                <a16:creationId xmlns:a16="http://schemas.microsoft.com/office/drawing/2014/main" id="{EA8AFFE7-FF76-F08D-4855-D63F7A5142A1}"/>
              </a:ext>
            </a:extLst>
          </p:cNvPr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790394" y="5607344"/>
            <a:ext cx="468000" cy="468000"/>
          </a:xfrm>
          <a:prstGeom prst="rect">
            <a:avLst/>
          </a:prstGeom>
        </p:spPr>
      </p:pic>
      <p:pic>
        <p:nvPicPr>
          <p:cNvPr id="51" name="Рисунок 90" descr="Телефонная трубка контур">
            <a:extLst>
              <a:ext uri="{FF2B5EF4-FFF2-40B4-BE49-F238E27FC236}">
                <a16:creationId xmlns:a16="http://schemas.microsoft.com/office/drawing/2014/main" id="{C8C7C705-A74C-6CA8-FB1A-27979098D747}"/>
              </a:ext>
            </a:extLst>
          </p:cNvPr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6404810" y="4354566"/>
            <a:ext cx="468000" cy="468000"/>
          </a:xfrm>
          <a:prstGeom prst="rect">
            <a:avLst/>
          </a:prstGeom>
        </p:spPr>
      </p:pic>
      <p:pic>
        <p:nvPicPr>
          <p:cNvPr id="52" name="Рисунок 95" descr="Карта с кнопкой контур">
            <a:extLst>
              <a:ext uri="{FF2B5EF4-FFF2-40B4-BE49-F238E27FC236}">
                <a16:creationId xmlns:a16="http://schemas.microsoft.com/office/drawing/2014/main" id="{985A0130-C540-9E58-A88C-F1CC1E60D55E}"/>
              </a:ext>
            </a:extLst>
          </p:cNvPr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6404810" y="5594178"/>
            <a:ext cx="468000" cy="468000"/>
          </a:xfrm>
          <a:prstGeom prst="rect">
            <a:avLst/>
          </a:prstGeom>
        </p:spPr>
      </p:pic>
      <p:sp>
        <p:nvSpPr>
          <p:cNvPr id="2" name="Ellipse">
            <a:extLst>
              <a:ext uri="{FF2B5EF4-FFF2-40B4-BE49-F238E27FC236}">
                <a16:creationId xmlns:a16="http://schemas.microsoft.com/office/drawing/2014/main" id="{061753C3-F2DF-76D2-1519-B841F618277A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602450" y="1312639"/>
            <a:ext cx="10987097" cy="2055600"/>
          </a:xfrm>
          <a:prstGeom prst="roundRect">
            <a:avLst>
              <a:gd name="adj" fmla="val 11868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Graphic 2" descr="Arrow Right outline">
            <a:extLst>
              <a:ext uri="{FF2B5EF4-FFF2-40B4-BE49-F238E27FC236}">
                <a16:creationId xmlns:a16="http://schemas.microsoft.com/office/drawing/2014/main" id="{8BB9210F-BAB6-EA31-3E31-7D045BC9963B}"/>
              </a:ext>
            </a:extLst>
          </p:cNvPr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86601" y="2616758"/>
            <a:ext cx="720000" cy="720000"/>
          </a:xfrm>
          <a:prstGeom prst="rect">
            <a:avLst/>
          </a:prstGeom>
        </p:spPr>
      </p:pic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3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V2">
    <p:bg>
      <p:bgPr>
        <a:gradFill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3729837" cy="265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TextStyles</a:t>
            </a:r>
            <a:br>
              <a:rPr lang="ru-RU" dirty="0"/>
            </a:b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9ACD3F3-607C-86D1-8F5E-CE07816C97DC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6"/>
            </p:custDataLst>
          </p:nvPr>
        </p:nvSpPr>
        <p:spPr>
          <a:xfrm>
            <a:off x="8097681" y="1732412"/>
            <a:ext cx="3506944" cy="273720"/>
          </a:xfrm>
        </p:spPr>
        <p:txBody>
          <a:bodyPr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8" name="Subtitle Placeholder">
            <a:extLst>
              <a:ext uri="{FF2B5EF4-FFF2-40B4-BE49-F238E27FC236}">
                <a16:creationId xmlns:a16="http://schemas.microsoft.com/office/drawing/2014/main" id="{7AA8CC70-815B-8DDA-C266-93DFE2A2B1FD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7"/>
            </p:custDataLst>
          </p:nvPr>
        </p:nvSpPr>
        <p:spPr>
          <a:xfrm>
            <a:off x="8097681" y="1437698"/>
            <a:ext cx="3524738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9" name="Ellipse">
            <a:extLst>
              <a:ext uri="{FF2B5EF4-FFF2-40B4-BE49-F238E27FC236}">
                <a16:creationId xmlns:a16="http://schemas.microsoft.com/office/drawing/2014/main" id="{9740FBF9-BCF8-5129-8C8F-E7FA171304B5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6984913" y="1306184"/>
            <a:ext cx="8748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3BDBDBD3-CEC3-FD67-C2EB-18BE3290B081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9"/>
            </p:custDataLst>
          </p:nvPr>
        </p:nvSpPr>
        <p:spPr>
          <a:xfrm>
            <a:off x="8097681" y="3085086"/>
            <a:ext cx="3506944" cy="273720"/>
          </a:xfrm>
        </p:spPr>
        <p:txBody>
          <a:bodyPr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1" name="Subtitle Placeholder">
            <a:extLst>
              <a:ext uri="{FF2B5EF4-FFF2-40B4-BE49-F238E27FC236}">
                <a16:creationId xmlns:a16="http://schemas.microsoft.com/office/drawing/2014/main" id="{BECC9C75-FBE1-2429-1F74-94FE79936D81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0"/>
            </p:custDataLst>
          </p:nvPr>
        </p:nvSpPr>
        <p:spPr>
          <a:xfrm>
            <a:off x="8097681" y="2799229"/>
            <a:ext cx="3524738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2" name="Ellipse">
            <a:extLst>
              <a:ext uri="{FF2B5EF4-FFF2-40B4-BE49-F238E27FC236}">
                <a16:creationId xmlns:a16="http://schemas.microsoft.com/office/drawing/2014/main" id="{C4C48FA8-CEEA-7CA2-2F66-EB7FE51512E4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6984913" y="2667715"/>
            <a:ext cx="8748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1D7CD925-F338-19B6-65A1-8627D47ED18F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2"/>
            </p:custDataLst>
          </p:nvPr>
        </p:nvSpPr>
        <p:spPr>
          <a:xfrm>
            <a:off x="8097681" y="4446617"/>
            <a:ext cx="3506944" cy="273720"/>
          </a:xfrm>
        </p:spPr>
        <p:txBody>
          <a:bodyPr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4" name="Subtitle Placeholder">
            <a:extLst>
              <a:ext uri="{FF2B5EF4-FFF2-40B4-BE49-F238E27FC236}">
                <a16:creationId xmlns:a16="http://schemas.microsoft.com/office/drawing/2014/main" id="{1543B118-D5A1-707B-4620-D54ABA3C9D84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3"/>
            </p:custDataLst>
          </p:nvPr>
        </p:nvSpPr>
        <p:spPr>
          <a:xfrm>
            <a:off x="8097681" y="4160760"/>
            <a:ext cx="3524738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5" name="Ellipse">
            <a:extLst>
              <a:ext uri="{FF2B5EF4-FFF2-40B4-BE49-F238E27FC236}">
                <a16:creationId xmlns:a16="http://schemas.microsoft.com/office/drawing/2014/main" id="{FC9EC49E-1361-8A04-36AF-92881D6F30F7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6984913" y="4029246"/>
            <a:ext cx="8748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F3630FD4-F1DA-FB2A-DA50-C8A6C729BFF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15"/>
            </p:custDataLst>
          </p:nvPr>
        </p:nvSpPr>
        <p:spPr>
          <a:xfrm>
            <a:off x="8097681" y="5809451"/>
            <a:ext cx="3506944" cy="273720"/>
          </a:xfrm>
        </p:spPr>
        <p:txBody>
          <a:bodyPr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7" name="Subtitle Placeholder">
            <a:extLst>
              <a:ext uri="{FF2B5EF4-FFF2-40B4-BE49-F238E27FC236}">
                <a16:creationId xmlns:a16="http://schemas.microsoft.com/office/drawing/2014/main" id="{4D0C7737-CCEB-FEB8-7CA8-F2A35FED8978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16"/>
            </p:custDataLst>
          </p:nvPr>
        </p:nvSpPr>
        <p:spPr>
          <a:xfrm>
            <a:off x="8097681" y="5522292"/>
            <a:ext cx="3524738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8" name="Ellipse">
            <a:extLst>
              <a:ext uri="{FF2B5EF4-FFF2-40B4-BE49-F238E27FC236}">
                <a16:creationId xmlns:a16="http://schemas.microsoft.com/office/drawing/2014/main" id="{A1F496BB-D305-00CC-C7C4-5453EEC56BA8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6984913" y="5390778"/>
            <a:ext cx="874800" cy="8748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9" name="Рисунок 80" descr="Земля контур">
            <a:extLst>
              <a:ext uri="{FF2B5EF4-FFF2-40B4-BE49-F238E27FC236}">
                <a16:creationId xmlns:a16="http://schemas.microsoft.com/office/drawing/2014/main" id="{9EAEA803-52F1-845D-0EA4-4F9A17A3A40E}"/>
              </a:ext>
            </a:extLst>
          </p:cNvPr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7188313" y="1509584"/>
            <a:ext cx="468000" cy="468000"/>
          </a:xfrm>
          <a:prstGeom prst="rect">
            <a:avLst/>
          </a:prstGeom>
        </p:spPr>
      </p:pic>
      <p:pic>
        <p:nvPicPr>
          <p:cNvPr id="50" name="Рисунок 85" descr="Конверт контур">
            <a:extLst>
              <a:ext uri="{FF2B5EF4-FFF2-40B4-BE49-F238E27FC236}">
                <a16:creationId xmlns:a16="http://schemas.microsoft.com/office/drawing/2014/main" id="{EA8AFFE7-FF76-F08D-4855-D63F7A5142A1}"/>
              </a:ext>
            </a:extLst>
          </p:cNvPr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7188313" y="2871115"/>
            <a:ext cx="468000" cy="468000"/>
          </a:xfrm>
          <a:prstGeom prst="rect">
            <a:avLst/>
          </a:prstGeom>
        </p:spPr>
      </p:pic>
      <p:pic>
        <p:nvPicPr>
          <p:cNvPr id="51" name="Рисунок 90" descr="Телефонная трубка контур">
            <a:extLst>
              <a:ext uri="{FF2B5EF4-FFF2-40B4-BE49-F238E27FC236}">
                <a16:creationId xmlns:a16="http://schemas.microsoft.com/office/drawing/2014/main" id="{C8C7C705-A74C-6CA8-FB1A-27979098D747}"/>
              </a:ext>
            </a:extLst>
          </p:cNvPr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7188313" y="4232646"/>
            <a:ext cx="468000" cy="468000"/>
          </a:xfrm>
          <a:prstGeom prst="rect">
            <a:avLst/>
          </a:prstGeom>
        </p:spPr>
      </p:pic>
      <p:pic>
        <p:nvPicPr>
          <p:cNvPr id="52" name="Рисунок 95" descr="Карта с кнопкой контур">
            <a:extLst>
              <a:ext uri="{FF2B5EF4-FFF2-40B4-BE49-F238E27FC236}">
                <a16:creationId xmlns:a16="http://schemas.microsoft.com/office/drawing/2014/main" id="{985A0130-C540-9E58-A88C-F1CC1E60D55E}"/>
              </a:ext>
            </a:extLst>
          </p:cNvPr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7188313" y="5594178"/>
            <a:ext cx="468000" cy="468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5265293-A939-A092-43A3-80C9C01ABBBA}"/>
              </a:ext>
            </a:extLst>
          </p:cNvPr>
          <p:cNvGrpSpPr/>
          <p:nvPr userDrawn="1">
            <p:custDataLst>
              <p:tags r:id="rId22"/>
            </p:custDataLst>
          </p:nvPr>
        </p:nvGrpSpPr>
        <p:grpSpPr>
          <a:xfrm>
            <a:off x="592723" y="5506126"/>
            <a:ext cx="792108" cy="748491"/>
            <a:chOff x="9654208" y="2360582"/>
            <a:chExt cx="735123" cy="694644"/>
          </a:xfrm>
        </p:grpSpPr>
        <p:sp>
          <p:nvSpPr>
            <p:cNvPr id="54" name="Ellipse">
              <a:extLst>
                <a:ext uri="{FF2B5EF4-FFF2-40B4-BE49-F238E27FC236}">
                  <a16:creationId xmlns:a16="http://schemas.microsoft.com/office/drawing/2014/main" id="{3DA0E6A0-4FD4-F022-3DE7-7A42BD5428A2}"/>
                </a:ext>
              </a:extLst>
            </p:cNvPr>
            <p:cNvSpPr/>
            <p:nvPr userDrawn="1"/>
          </p:nvSpPr>
          <p:spPr>
            <a:xfrm>
              <a:off x="9654208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Ellipse">
              <a:extLst>
                <a:ext uri="{FF2B5EF4-FFF2-40B4-BE49-F238E27FC236}">
                  <a16:creationId xmlns:a16="http://schemas.microsoft.com/office/drawing/2014/main" id="{951D8764-DAA9-5A87-7712-5DCC405EF8C1}"/>
                </a:ext>
              </a:extLst>
            </p:cNvPr>
            <p:cNvSpPr/>
            <p:nvPr userDrawn="1"/>
          </p:nvSpPr>
          <p:spPr>
            <a:xfrm>
              <a:off x="9969803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Ellipse">
              <a:extLst>
                <a:ext uri="{FF2B5EF4-FFF2-40B4-BE49-F238E27FC236}">
                  <a16:creationId xmlns:a16="http://schemas.microsoft.com/office/drawing/2014/main" id="{5C29C3F6-C5A4-D4F8-5F67-4AFF8C18D880}"/>
                </a:ext>
              </a:extLst>
            </p:cNvPr>
            <p:cNvSpPr/>
            <p:nvPr userDrawn="1"/>
          </p:nvSpPr>
          <p:spPr>
            <a:xfrm>
              <a:off x="9654208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Ellipse">
              <a:extLst>
                <a:ext uri="{FF2B5EF4-FFF2-40B4-BE49-F238E27FC236}">
                  <a16:creationId xmlns:a16="http://schemas.microsoft.com/office/drawing/2014/main" id="{B95E5AE6-F315-6270-3D9B-577AC03A5F62}"/>
                </a:ext>
              </a:extLst>
            </p:cNvPr>
            <p:cNvSpPr/>
            <p:nvPr userDrawn="1"/>
          </p:nvSpPr>
          <p:spPr>
            <a:xfrm>
              <a:off x="9969803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20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S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">
            <a:extLst>
              <a:ext uri="{FF2B5EF4-FFF2-40B4-BE49-F238E27FC236}">
                <a16:creationId xmlns:a16="http://schemas.microsoft.com/office/drawing/2014/main" id="{76FF1887-3462-3418-5A2F-59FAA09E8C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02452" y="1309508"/>
            <a:ext cx="11002173" cy="22032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5" name="Title Placeholder">
            <a:extLst>
              <a:ext uri="{FF2B5EF4-FFF2-40B4-BE49-F238E27FC236}">
                <a16:creationId xmlns:a16="http://schemas.microsoft.com/office/drawing/2014/main" id="{8BB68D83-C006-4A1B-CC11-975313ED1189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179764" y="1309508"/>
            <a:ext cx="8424862" cy="2202032"/>
          </a:xfrm>
          <a:prstGeom prst="rect">
            <a:avLst/>
          </a:prstGeom>
        </p:spPr>
        <p:txBody>
          <a:bodyPr vert="horz" wrap="square" lIns="432000" tIns="432000" rIns="432000" bIns="432000" rtlCol="0" anchor="ctr" anchorCtr="0">
            <a:noAutofit/>
          </a:bodyPr>
          <a:lstStyle>
            <a:lvl1pPr algn="r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3A926F68-B260-47BD-A751-C3CC990BB48A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6208866" y="4895526"/>
            <a:ext cx="5385599" cy="1384995"/>
          </a:xfrm>
        </p:spPr>
        <p:txBody>
          <a:bodyPr wrap="square" lIns="0" tIns="0" rIns="0" bIns="0" anchor="b" anchorCtr="0">
            <a:noAutofit/>
          </a:bodyPr>
          <a:lstStyle>
            <a:lvl1pPr marL="0" indent="0" algn="r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7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B14239-FC42-D529-426A-31FC8E27F41E}"/>
              </a:ext>
            </a:extLst>
          </p:cNvPr>
          <p:cNvGrpSpPr/>
          <p:nvPr userDrawn="1">
            <p:custDataLst>
              <p:tags r:id="rId8"/>
            </p:custDataLst>
          </p:nvPr>
        </p:nvGrpSpPr>
        <p:grpSpPr>
          <a:xfrm>
            <a:off x="467057" y="5392304"/>
            <a:ext cx="1008000" cy="1008000"/>
            <a:chOff x="9086096" y="3306842"/>
            <a:chExt cx="1008000" cy="1008000"/>
          </a:xfrm>
        </p:grpSpPr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0E9826A1-A9D0-8B6A-B506-9069384C4F00}"/>
                </a:ext>
              </a:extLst>
            </p:cNvPr>
            <p:cNvSpPr/>
            <p:nvPr userDrawn="1"/>
          </p:nvSpPr>
          <p:spPr>
            <a:xfrm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Plus Sign 14">
              <a:extLst>
                <a:ext uri="{FF2B5EF4-FFF2-40B4-BE49-F238E27FC236}">
                  <a16:creationId xmlns:a16="http://schemas.microsoft.com/office/drawing/2014/main" id="{D65AA006-F9CE-A406-D4ED-F9AFC399B598}"/>
                </a:ext>
              </a:extLst>
            </p:cNvPr>
            <p:cNvSpPr/>
            <p:nvPr userDrawn="1"/>
          </p:nvSpPr>
          <p:spPr>
            <a:xfrm rot="18900000"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399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V2">
    <p:bg>
      <p:bgPr>
        <a:gradFill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">
            <a:extLst>
              <a:ext uri="{FF2B5EF4-FFF2-40B4-BE49-F238E27FC236}">
                <a16:creationId xmlns:a16="http://schemas.microsoft.com/office/drawing/2014/main" id="{76FF1887-3462-3418-5A2F-59FAA09E8C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02452" y="1309507"/>
            <a:ext cx="7257259" cy="2865600"/>
          </a:xfrm>
          <a:prstGeom prst="roundRect">
            <a:avLst>
              <a:gd name="adj" fmla="val 8451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5" name="Title Placeholder">
            <a:extLst>
              <a:ext uri="{FF2B5EF4-FFF2-40B4-BE49-F238E27FC236}">
                <a16:creationId xmlns:a16="http://schemas.microsoft.com/office/drawing/2014/main" id="{8BB68D83-C006-4A1B-CC11-975313ED1189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2453" y="1309508"/>
            <a:ext cx="7257260" cy="2866830"/>
          </a:xfrm>
          <a:prstGeom prst="rect">
            <a:avLst/>
          </a:prstGeom>
        </p:spPr>
        <p:txBody>
          <a:bodyPr vert="horz" wrap="square" lIns="432000" tIns="432000" rIns="432000" bIns="43200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TextStyles</a:t>
            </a:r>
            <a:br>
              <a:rPr lang="en-US" dirty="0"/>
            </a:br>
            <a:endParaRPr lang="ru-RU" dirty="0"/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3A926F68-B260-47BD-A751-C3CC990BB48A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602453" y="4895526"/>
            <a:ext cx="5385599" cy="1384995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7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B14239-FC42-D529-426A-31FC8E27F41E}"/>
              </a:ext>
            </a:extLst>
          </p:cNvPr>
          <p:cNvGrpSpPr/>
          <p:nvPr userDrawn="1">
            <p:custDataLst>
              <p:tags r:id="rId8"/>
            </p:custDataLst>
          </p:nvPr>
        </p:nvGrpSpPr>
        <p:grpSpPr>
          <a:xfrm>
            <a:off x="10708385" y="5392304"/>
            <a:ext cx="1008000" cy="1008000"/>
            <a:chOff x="9086096" y="3306842"/>
            <a:chExt cx="1008000" cy="1008000"/>
          </a:xfrm>
        </p:grpSpPr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0E9826A1-A9D0-8B6A-B506-9069384C4F00}"/>
                </a:ext>
              </a:extLst>
            </p:cNvPr>
            <p:cNvSpPr/>
            <p:nvPr userDrawn="1"/>
          </p:nvSpPr>
          <p:spPr>
            <a:xfrm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Plus Sign 14">
              <a:extLst>
                <a:ext uri="{FF2B5EF4-FFF2-40B4-BE49-F238E27FC236}">
                  <a16:creationId xmlns:a16="http://schemas.microsoft.com/office/drawing/2014/main" id="{D65AA006-F9CE-A406-D4ED-F9AFC399B598}"/>
                </a:ext>
              </a:extLst>
            </p:cNvPr>
            <p:cNvSpPr/>
            <p:nvPr userDrawn="1"/>
          </p:nvSpPr>
          <p:spPr>
            <a:xfrm rot="18900000"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64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">
            <a:extLst>
              <a:ext uri="{FF2B5EF4-FFF2-40B4-BE49-F238E27FC236}">
                <a16:creationId xmlns:a16="http://schemas.microsoft.com/office/drawing/2014/main" id="{76FF1887-3462-3418-5A2F-59FAA09E8C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02452" y="1309507"/>
            <a:ext cx="11002173" cy="2865600"/>
          </a:xfrm>
          <a:prstGeom prst="roundRect">
            <a:avLst>
              <a:gd name="adj" fmla="val 8451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5" name="Title Placeholder">
            <a:extLst>
              <a:ext uri="{FF2B5EF4-FFF2-40B4-BE49-F238E27FC236}">
                <a16:creationId xmlns:a16="http://schemas.microsoft.com/office/drawing/2014/main" id="{8BB68D83-C006-4A1B-CC11-975313ED1189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2452" y="1309508"/>
            <a:ext cx="10987095" cy="2866830"/>
          </a:xfrm>
          <a:prstGeom prst="rect">
            <a:avLst/>
          </a:prstGeom>
        </p:spPr>
        <p:txBody>
          <a:bodyPr vert="horz" wrap="square" lIns="432000" tIns="432000" rIns="432000" bIns="432000" rtlCol="0" anchor="ctr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3A926F68-B260-47BD-A751-C3CC990BB48A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602453" y="4895526"/>
            <a:ext cx="5385597" cy="1384995"/>
          </a:xfrm>
        </p:spPr>
        <p:txBody>
          <a:bodyPr wrap="square" lIns="252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7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B14239-FC42-D529-426A-31FC8E27F41E}"/>
              </a:ext>
            </a:extLst>
          </p:cNvPr>
          <p:cNvGrpSpPr/>
          <p:nvPr userDrawn="1">
            <p:custDataLst>
              <p:tags r:id="rId8"/>
            </p:custDataLst>
          </p:nvPr>
        </p:nvGrpSpPr>
        <p:grpSpPr>
          <a:xfrm>
            <a:off x="10708385" y="5392304"/>
            <a:ext cx="1008000" cy="1008000"/>
            <a:chOff x="9086096" y="3306842"/>
            <a:chExt cx="1008000" cy="1008000"/>
          </a:xfrm>
        </p:grpSpPr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0E9826A1-A9D0-8B6A-B506-9069384C4F00}"/>
                </a:ext>
              </a:extLst>
            </p:cNvPr>
            <p:cNvSpPr/>
            <p:nvPr userDrawn="1"/>
          </p:nvSpPr>
          <p:spPr>
            <a:xfrm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Plus Sign 14">
              <a:extLst>
                <a:ext uri="{FF2B5EF4-FFF2-40B4-BE49-F238E27FC236}">
                  <a16:creationId xmlns:a16="http://schemas.microsoft.com/office/drawing/2014/main" id="{D65AA006-F9CE-A406-D4ED-F9AFC399B598}"/>
                </a:ext>
              </a:extLst>
            </p:cNvPr>
            <p:cNvSpPr/>
            <p:nvPr userDrawn="1"/>
          </p:nvSpPr>
          <p:spPr>
            <a:xfrm rot="18900000">
              <a:off x="9086096" y="3306842"/>
              <a:ext cx="1008000" cy="1008000"/>
            </a:xfrm>
            <a:prstGeom prst="mathPlus">
              <a:avLst>
                <a:gd name="adj1" fmla="val 8968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Ellipse">
            <a:extLst>
              <a:ext uri="{FF2B5EF4-FFF2-40B4-BE49-F238E27FC236}">
                <a16:creationId xmlns:a16="http://schemas.microsoft.com/office/drawing/2014/main" id="{68C30561-FD7A-8860-B90A-A86FAE38071A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602453" y="4894521"/>
            <a:ext cx="5385597" cy="138600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20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16352" y="1332959"/>
            <a:ext cx="5400000" cy="664797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Ellipse">
            <a:extLst>
              <a:ext uri="{FF2B5EF4-FFF2-40B4-BE49-F238E27FC236}">
                <a16:creationId xmlns:a16="http://schemas.microsoft.com/office/drawing/2014/main" id="{4C755182-3037-3AF0-9AA1-146D8A57ACF0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616352" y="2893052"/>
            <a:ext cx="5400000" cy="1069800"/>
          </a:xfrm>
          <a:prstGeom prst="roundRect">
            <a:avLst>
              <a:gd name="adj" fmla="val 19716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8347E400-FC8D-B7C2-5D82-2571F3A4E137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7"/>
            </p:custDataLst>
          </p:nvPr>
        </p:nvSpPr>
        <p:spPr>
          <a:xfrm>
            <a:off x="616351" y="2893052"/>
            <a:ext cx="4462844" cy="604163"/>
          </a:xfrm>
        </p:spPr>
        <p:txBody>
          <a:bodyPr wrap="square" lIns="252000" tIns="252000" rIns="108000" bIns="72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53FEBF4D-1650-E7EC-C3B9-BEF6DF9CD8DC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8"/>
            </p:custDataLst>
          </p:nvPr>
        </p:nvSpPr>
        <p:spPr>
          <a:xfrm>
            <a:off x="616351" y="3999218"/>
            <a:ext cx="5400674" cy="2269821"/>
          </a:xfrm>
        </p:spPr>
        <p:txBody>
          <a:bodyPr lIns="252000" tIns="25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3E1BFA-E7CB-0BA1-DBBD-DDC604706FFC}"/>
              </a:ext>
            </a:extLst>
          </p:cNvPr>
          <p:cNvSpPr>
            <a:spLocks noGrp="1"/>
          </p:cNvSpPr>
          <p:nvPr>
            <p:ph type="pic" sz="quarter" idx="28"/>
            <p:custDataLst>
              <p:tags r:id="rId9"/>
            </p:custDataLst>
          </p:nvPr>
        </p:nvSpPr>
        <p:spPr>
          <a:xfrm>
            <a:off x="8091362" y="584201"/>
            <a:ext cx="3513263" cy="5684838"/>
          </a:xfrm>
          <a:prstGeom prst="roundRect">
            <a:avLst>
              <a:gd name="adj" fmla="val 12732"/>
            </a:avLst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5" name="Description Placeholder">
            <a:extLst>
              <a:ext uri="{FF2B5EF4-FFF2-40B4-BE49-F238E27FC236}">
                <a16:creationId xmlns:a16="http://schemas.microsoft.com/office/drawing/2014/main" id="{BFBD9EE0-3F88-5016-ED00-379064460A48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10"/>
            </p:custDataLst>
          </p:nvPr>
        </p:nvSpPr>
        <p:spPr>
          <a:xfrm>
            <a:off x="616351" y="3507375"/>
            <a:ext cx="4462844" cy="455478"/>
          </a:xfrm>
        </p:spPr>
        <p:txBody>
          <a:bodyPr wrap="square" lIns="252000" tIns="0" rIns="108000" bIns="252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6" name="Graphic 15" descr="Arrow Right outline">
            <a:extLst>
              <a:ext uri="{FF2B5EF4-FFF2-40B4-BE49-F238E27FC236}">
                <a16:creationId xmlns:a16="http://schemas.microsoft.com/office/drawing/2014/main" id="{CDD5E795-D0F1-4124-0D7F-0974FD2B836C}"/>
              </a:ext>
            </a:extLst>
          </p:cNvPr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79195" y="3067952"/>
            <a:ext cx="720000" cy="720000"/>
          </a:xfrm>
          <a:prstGeom prst="rect">
            <a:avLst/>
          </a:prstGeom>
        </p:spPr>
      </p:pic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283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16352" y="1332959"/>
            <a:ext cx="10973096" cy="664797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Ellipse">
            <a:extLst>
              <a:ext uri="{FF2B5EF4-FFF2-40B4-BE49-F238E27FC236}">
                <a16:creationId xmlns:a16="http://schemas.microsoft.com/office/drawing/2014/main" id="{4C755182-3037-3AF0-9AA1-146D8A57ACF0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601543" y="5214001"/>
            <a:ext cx="3500036" cy="1069800"/>
          </a:xfrm>
          <a:prstGeom prst="roundRect">
            <a:avLst>
              <a:gd name="adj" fmla="val 19716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8347E400-FC8D-B7C2-5D82-2571F3A4E137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7"/>
            </p:custDataLst>
          </p:nvPr>
        </p:nvSpPr>
        <p:spPr>
          <a:xfrm>
            <a:off x="601543" y="5250352"/>
            <a:ext cx="3010337" cy="531460"/>
          </a:xfrm>
        </p:spPr>
        <p:txBody>
          <a:bodyPr wrap="square" lIns="252000" tIns="25200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3E1BFA-E7CB-0BA1-DBBD-DDC604706FFC}"/>
              </a:ext>
            </a:extLst>
          </p:cNvPr>
          <p:cNvSpPr>
            <a:spLocks noGrp="1"/>
          </p:cNvSpPr>
          <p:nvPr>
            <p:ph type="pic" sz="quarter" idx="28"/>
            <p:custDataLst>
              <p:tags r:id="rId8"/>
            </p:custDataLst>
          </p:nvPr>
        </p:nvSpPr>
        <p:spPr>
          <a:xfrm>
            <a:off x="601543" y="2246715"/>
            <a:ext cx="3498035" cy="2730966"/>
          </a:xfrm>
          <a:prstGeom prst="roundRect">
            <a:avLst>
              <a:gd name="adj" fmla="val 12732"/>
            </a:avLst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5" name="Description Placeholder">
            <a:extLst>
              <a:ext uri="{FF2B5EF4-FFF2-40B4-BE49-F238E27FC236}">
                <a16:creationId xmlns:a16="http://schemas.microsoft.com/office/drawing/2014/main" id="{BFBD9EE0-3F88-5016-ED00-379064460A48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9"/>
            </p:custDataLst>
          </p:nvPr>
        </p:nvSpPr>
        <p:spPr>
          <a:xfrm>
            <a:off x="601543" y="5828323"/>
            <a:ext cx="3010337" cy="455478"/>
          </a:xfrm>
        </p:spPr>
        <p:txBody>
          <a:bodyPr wrap="square" lIns="252000" tIns="0" rIns="0" bIns="252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2883F1EB-EE1F-D349-BF85-43A8A918186B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4349949" y="5214001"/>
            <a:ext cx="3500036" cy="1069800"/>
          </a:xfrm>
          <a:prstGeom prst="roundRect">
            <a:avLst>
              <a:gd name="adj" fmla="val 19716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DF96894E-E149-0618-5DDF-5293D5B83FBD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1"/>
            </p:custDataLst>
          </p:nvPr>
        </p:nvSpPr>
        <p:spPr>
          <a:xfrm>
            <a:off x="4349948" y="5250352"/>
            <a:ext cx="3009600" cy="531460"/>
          </a:xfrm>
        </p:spPr>
        <p:txBody>
          <a:bodyPr wrap="square" lIns="252000" tIns="252000" rIns="252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A90612E-9891-0BEC-211C-E807AECD00CF}"/>
              </a:ext>
            </a:extLst>
          </p:cNvPr>
          <p:cNvSpPr>
            <a:spLocks noGrp="1"/>
          </p:cNvSpPr>
          <p:nvPr>
            <p:ph type="pic" sz="quarter" idx="39"/>
            <p:custDataLst>
              <p:tags r:id="rId12"/>
            </p:custDataLst>
          </p:nvPr>
        </p:nvSpPr>
        <p:spPr>
          <a:xfrm>
            <a:off x="4349948" y="2246715"/>
            <a:ext cx="3513263" cy="2730966"/>
          </a:xfrm>
          <a:prstGeom prst="roundRect">
            <a:avLst>
              <a:gd name="adj" fmla="val 12732"/>
            </a:avLst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9" name="Description Placeholder">
            <a:extLst>
              <a:ext uri="{FF2B5EF4-FFF2-40B4-BE49-F238E27FC236}">
                <a16:creationId xmlns:a16="http://schemas.microsoft.com/office/drawing/2014/main" id="{E5951F52-41D2-7A0A-B1C6-D5765632BB89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13"/>
            </p:custDataLst>
          </p:nvPr>
        </p:nvSpPr>
        <p:spPr>
          <a:xfrm>
            <a:off x="4349948" y="5828323"/>
            <a:ext cx="3009600" cy="455478"/>
          </a:xfrm>
        </p:spPr>
        <p:txBody>
          <a:bodyPr wrap="square" lIns="252000" tIns="0" rIns="252000" bIns="252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0" name="Ellipse">
            <a:extLst>
              <a:ext uri="{FF2B5EF4-FFF2-40B4-BE49-F238E27FC236}">
                <a16:creationId xmlns:a16="http://schemas.microsoft.com/office/drawing/2014/main" id="{14CE1CE9-4D33-F77E-9B4F-508B7FCB50E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8090249" y="5214001"/>
            <a:ext cx="3499200" cy="1069800"/>
          </a:xfrm>
          <a:prstGeom prst="roundRect">
            <a:avLst>
              <a:gd name="adj" fmla="val 19716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4" name="Subtitle Placeholder">
            <a:extLst>
              <a:ext uri="{FF2B5EF4-FFF2-40B4-BE49-F238E27FC236}">
                <a16:creationId xmlns:a16="http://schemas.microsoft.com/office/drawing/2014/main" id="{E34E9C00-1A46-2E9E-767D-E1C4C8F6AB8A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5"/>
            </p:custDataLst>
          </p:nvPr>
        </p:nvSpPr>
        <p:spPr>
          <a:xfrm>
            <a:off x="8090248" y="5250352"/>
            <a:ext cx="3009600" cy="531460"/>
          </a:xfrm>
        </p:spPr>
        <p:txBody>
          <a:bodyPr wrap="square" lIns="252000" tIns="252000" rIns="252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25C8AA1D-940A-CD7D-194A-961F7C209123}"/>
              </a:ext>
            </a:extLst>
          </p:cNvPr>
          <p:cNvSpPr>
            <a:spLocks noGrp="1"/>
          </p:cNvSpPr>
          <p:nvPr>
            <p:ph type="pic" sz="quarter" idx="42"/>
            <p:custDataLst>
              <p:tags r:id="rId16"/>
            </p:custDataLst>
          </p:nvPr>
        </p:nvSpPr>
        <p:spPr>
          <a:xfrm>
            <a:off x="8090248" y="2246715"/>
            <a:ext cx="3513263" cy="2730966"/>
          </a:xfrm>
          <a:prstGeom prst="roundRect">
            <a:avLst>
              <a:gd name="adj" fmla="val 12732"/>
            </a:avLst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8" name="Description Placeholder">
            <a:extLst>
              <a:ext uri="{FF2B5EF4-FFF2-40B4-BE49-F238E27FC236}">
                <a16:creationId xmlns:a16="http://schemas.microsoft.com/office/drawing/2014/main" id="{0869BB72-8E37-96FC-CF27-FC9FCBF4E03A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7"/>
            </p:custDataLst>
          </p:nvPr>
        </p:nvSpPr>
        <p:spPr>
          <a:xfrm>
            <a:off x="8090248" y="5828323"/>
            <a:ext cx="3009600" cy="455478"/>
          </a:xfrm>
        </p:spPr>
        <p:txBody>
          <a:bodyPr wrap="square" lIns="252000" tIns="0" rIns="252000" bIns="252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2" name="Graphic 1" descr="Arrow Right outline">
            <a:extLst>
              <a:ext uri="{FF2B5EF4-FFF2-40B4-BE49-F238E27FC236}">
                <a16:creationId xmlns:a16="http://schemas.microsoft.com/office/drawing/2014/main" id="{12AACD5F-6BAD-A1C5-55F9-1BA727A2F88D}"/>
              </a:ext>
            </a:extLst>
          </p:cNvPr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6200000">
            <a:off x="3379578" y="5388902"/>
            <a:ext cx="720000" cy="720000"/>
          </a:xfrm>
          <a:prstGeom prst="rect">
            <a:avLst/>
          </a:prstGeom>
        </p:spPr>
      </p:pic>
      <p:pic>
        <p:nvPicPr>
          <p:cNvPr id="16" name="Graphic 15" descr="Arrow Right outline">
            <a:extLst>
              <a:ext uri="{FF2B5EF4-FFF2-40B4-BE49-F238E27FC236}">
                <a16:creationId xmlns:a16="http://schemas.microsoft.com/office/drawing/2014/main" id="{C0A5EAD6-9F81-401A-F01C-BE19C5426137}"/>
              </a:ext>
            </a:extLst>
          </p:cNvPr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6200000">
            <a:off x="7154402" y="5388902"/>
            <a:ext cx="720000" cy="720000"/>
          </a:xfrm>
          <a:prstGeom prst="rect">
            <a:avLst/>
          </a:prstGeom>
        </p:spPr>
      </p:pic>
      <p:pic>
        <p:nvPicPr>
          <p:cNvPr id="20" name="Graphic 19" descr="Arrow Right outline">
            <a:extLst>
              <a:ext uri="{FF2B5EF4-FFF2-40B4-BE49-F238E27FC236}">
                <a16:creationId xmlns:a16="http://schemas.microsoft.com/office/drawing/2014/main" id="{6A2E77C8-9342-959B-98BA-126D68B0E297}"/>
              </a:ext>
            </a:extLst>
          </p:cNvPr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6200000">
            <a:off x="10892711" y="5388902"/>
            <a:ext cx="720000" cy="720000"/>
          </a:xfrm>
          <a:prstGeom prst="rect">
            <a:avLst/>
          </a:prstGeom>
        </p:spPr>
      </p:pic>
      <p:pic>
        <p:nvPicPr>
          <p:cNvPr id="13" name="Free Badge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758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3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Arrow Right outline">
            <a:extLst>
              <a:ext uri="{FF2B5EF4-FFF2-40B4-BE49-F238E27FC236}">
                <a16:creationId xmlns:a16="http://schemas.microsoft.com/office/drawing/2014/main" id="{6A2E77C8-9342-959B-98BA-126D68B0E29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68445"/>
          <a:stretch>
            <a:fillRect/>
          </a:stretch>
        </p:blipFill>
        <p:spPr>
          <a:xfrm rot="16200000">
            <a:off x="1771133" y="4740129"/>
            <a:ext cx="227199" cy="720000"/>
          </a:xfrm>
          <a:prstGeom prst="rect">
            <a:avLst/>
          </a:prstGeom>
        </p:spPr>
      </p:pic>
      <p:pic>
        <p:nvPicPr>
          <p:cNvPr id="23" name="Graphic 22" descr="Arrow Right outline">
            <a:extLst>
              <a:ext uri="{FF2B5EF4-FFF2-40B4-BE49-F238E27FC236}">
                <a16:creationId xmlns:a16="http://schemas.microsoft.com/office/drawing/2014/main" id="{AA2C9CD9-B068-C90F-26BF-39AF696E5CA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68445"/>
          <a:stretch>
            <a:fillRect/>
          </a:stretch>
        </p:blipFill>
        <p:spPr>
          <a:xfrm rot="16200000">
            <a:off x="4577882" y="4740129"/>
            <a:ext cx="227198" cy="720000"/>
          </a:xfrm>
          <a:prstGeom prst="rect">
            <a:avLst/>
          </a:prstGeom>
        </p:spPr>
      </p:pic>
      <p:pic>
        <p:nvPicPr>
          <p:cNvPr id="24" name="Graphic 23" descr="Arrow Right outline">
            <a:extLst>
              <a:ext uri="{FF2B5EF4-FFF2-40B4-BE49-F238E27FC236}">
                <a16:creationId xmlns:a16="http://schemas.microsoft.com/office/drawing/2014/main" id="{0776F447-6A2C-2C3F-5A26-E1504F2AA65B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68445"/>
          <a:stretch>
            <a:fillRect/>
          </a:stretch>
        </p:blipFill>
        <p:spPr>
          <a:xfrm rot="16200000">
            <a:off x="7389644" y="4740129"/>
            <a:ext cx="227198" cy="720000"/>
          </a:xfrm>
          <a:prstGeom prst="rect">
            <a:avLst/>
          </a:prstGeom>
        </p:spPr>
      </p:pic>
      <p:pic>
        <p:nvPicPr>
          <p:cNvPr id="26" name="Graphic 25" descr="Arrow Right outline">
            <a:extLst>
              <a:ext uri="{FF2B5EF4-FFF2-40B4-BE49-F238E27FC236}">
                <a16:creationId xmlns:a16="http://schemas.microsoft.com/office/drawing/2014/main" id="{CA60574E-5AAA-FFF4-DBF5-2BED53E6B0D8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68445"/>
          <a:stretch>
            <a:fillRect/>
          </a:stretch>
        </p:blipFill>
        <p:spPr>
          <a:xfrm rot="16200000">
            <a:off x="10196405" y="4740129"/>
            <a:ext cx="227199" cy="720000"/>
          </a:xfrm>
          <a:prstGeom prst="rect">
            <a:avLst/>
          </a:prstGeom>
        </p:spPr>
      </p:pic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16352" y="1332959"/>
            <a:ext cx="10973096" cy="664797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9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Ellipse">
            <a:extLst>
              <a:ext uri="{FF2B5EF4-FFF2-40B4-BE49-F238E27FC236}">
                <a16:creationId xmlns:a16="http://schemas.microsoft.com/office/drawing/2014/main" id="{4C755182-3037-3AF0-9AA1-146D8A57ACF0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597733" y="5214001"/>
            <a:ext cx="2574000" cy="1069800"/>
          </a:xfrm>
          <a:prstGeom prst="roundRect">
            <a:avLst>
              <a:gd name="adj" fmla="val 19716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 lvl="0" algn="ctr"/>
            <a:endParaRPr lang="ru-RU" dirty="0"/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8347E400-FC8D-B7C2-5D82-2571F3A4E137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11"/>
            </p:custDataLst>
          </p:nvPr>
        </p:nvSpPr>
        <p:spPr>
          <a:xfrm>
            <a:off x="597733" y="5250352"/>
            <a:ext cx="2574000" cy="531460"/>
          </a:xfrm>
        </p:spPr>
        <p:txBody>
          <a:bodyPr wrap="square" lIns="252000" tIns="25200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3E1BFA-E7CB-0BA1-DBBD-DDC604706FFC}"/>
              </a:ext>
            </a:extLst>
          </p:cNvPr>
          <p:cNvSpPr>
            <a:spLocks noGrp="1"/>
          </p:cNvSpPr>
          <p:nvPr>
            <p:ph type="pic" sz="quarter" idx="28"/>
            <p:custDataLst>
              <p:tags r:id="rId12"/>
            </p:custDataLst>
          </p:nvPr>
        </p:nvSpPr>
        <p:spPr>
          <a:xfrm>
            <a:off x="597733" y="2246715"/>
            <a:ext cx="2574000" cy="2730966"/>
          </a:xfrm>
          <a:prstGeom prst="roundRect">
            <a:avLst>
              <a:gd name="adj" fmla="val 12732"/>
            </a:avLst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5" name="Description Placeholder">
            <a:extLst>
              <a:ext uri="{FF2B5EF4-FFF2-40B4-BE49-F238E27FC236}">
                <a16:creationId xmlns:a16="http://schemas.microsoft.com/office/drawing/2014/main" id="{BFBD9EE0-3F88-5016-ED00-379064460A48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13"/>
            </p:custDataLst>
          </p:nvPr>
        </p:nvSpPr>
        <p:spPr>
          <a:xfrm>
            <a:off x="597733" y="5828323"/>
            <a:ext cx="2574000" cy="455478"/>
          </a:xfrm>
        </p:spPr>
        <p:txBody>
          <a:bodyPr wrap="square" lIns="216000" tIns="0" rIns="216000" bIns="252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2883F1EB-EE1F-D349-BF85-43A8A918186B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3404481" y="5214001"/>
            <a:ext cx="2574000" cy="1069800"/>
          </a:xfrm>
          <a:prstGeom prst="roundRect">
            <a:avLst>
              <a:gd name="adj" fmla="val 19716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DF96894E-E149-0618-5DDF-5293D5B83FBD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5"/>
            </p:custDataLst>
          </p:nvPr>
        </p:nvSpPr>
        <p:spPr>
          <a:xfrm>
            <a:off x="3404481" y="5250352"/>
            <a:ext cx="2574000" cy="531460"/>
          </a:xfrm>
        </p:spPr>
        <p:txBody>
          <a:bodyPr wrap="square" lIns="216000" tIns="252000" rIns="216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A90612E-9891-0BEC-211C-E807AECD00CF}"/>
              </a:ext>
            </a:extLst>
          </p:cNvPr>
          <p:cNvSpPr>
            <a:spLocks noGrp="1"/>
          </p:cNvSpPr>
          <p:nvPr>
            <p:ph type="pic" sz="quarter" idx="39"/>
            <p:custDataLst>
              <p:tags r:id="rId16"/>
            </p:custDataLst>
          </p:nvPr>
        </p:nvSpPr>
        <p:spPr>
          <a:xfrm>
            <a:off x="3404481" y="2246715"/>
            <a:ext cx="2574000" cy="2730966"/>
          </a:xfrm>
          <a:prstGeom prst="roundRect">
            <a:avLst>
              <a:gd name="adj" fmla="val 12732"/>
            </a:avLst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9" name="Description Placeholder">
            <a:extLst>
              <a:ext uri="{FF2B5EF4-FFF2-40B4-BE49-F238E27FC236}">
                <a16:creationId xmlns:a16="http://schemas.microsoft.com/office/drawing/2014/main" id="{E5951F52-41D2-7A0A-B1C6-D5765632BB89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17"/>
            </p:custDataLst>
          </p:nvPr>
        </p:nvSpPr>
        <p:spPr>
          <a:xfrm>
            <a:off x="3404481" y="5828323"/>
            <a:ext cx="2574000" cy="455478"/>
          </a:xfrm>
        </p:spPr>
        <p:txBody>
          <a:bodyPr wrap="square" lIns="216000" tIns="0" rIns="216000" bIns="252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0" name="Ellipse">
            <a:extLst>
              <a:ext uri="{FF2B5EF4-FFF2-40B4-BE49-F238E27FC236}">
                <a16:creationId xmlns:a16="http://schemas.microsoft.com/office/drawing/2014/main" id="{14CE1CE9-4D33-F77E-9B4F-508B7FCB50E5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6216242" y="5214001"/>
            <a:ext cx="2574000" cy="1069800"/>
          </a:xfrm>
          <a:prstGeom prst="roundRect">
            <a:avLst>
              <a:gd name="adj" fmla="val 19716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4" name="Subtitle Placeholder">
            <a:extLst>
              <a:ext uri="{FF2B5EF4-FFF2-40B4-BE49-F238E27FC236}">
                <a16:creationId xmlns:a16="http://schemas.microsoft.com/office/drawing/2014/main" id="{E34E9C00-1A46-2E9E-767D-E1C4C8F6AB8A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9"/>
            </p:custDataLst>
          </p:nvPr>
        </p:nvSpPr>
        <p:spPr>
          <a:xfrm>
            <a:off x="6216242" y="5250352"/>
            <a:ext cx="2574000" cy="531460"/>
          </a:xfrm>
        </p:spPr>
        <p:txBody>
          <a:bodyPr wrap="square" lIns="216000" tIns="252000" rIns="216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25C8AA1D-940A-CD7D-194A-961F7C209123}"/>
              </a:ext>
            </a:extLst>
          </p:cNvPr>
          <p:cNvSpPr>
            <a:spLocks noGrp="1"/>
          </p:cNvSpPr>
          <p:nvPr>
            <p:ph type="pic" sz="quarter" idx="42"/>
            <p:custDataLst>
              <p:tags r:id="rId20"/>
            </p:custDataLst>
          </p:nvPr>
        </p:nvSpPr>
        <p:spPr>
          <a:xfrm>
            <a:off x="6216242" y="2246715"/>
            <a:ext cx="2574000" cy="2730966"/>
          </a:xfrm>
          <a:prstGeom prst="roundRect">
            <a:avLst>
              <a:gd name="adj" fmla="val 12732"/>
            </a:avLst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8" name="Description Placeholder">
            <a:extLst>
              <a:ext uri="{FF2B5EF4-FFF2-40B4-BE49-F238E27FC236}">
                <a16:creationId xmlns:a16="http://schemas.microsoft.com/office/drawing/2014/main" id="{0869BB72-8E37-96FC-CF27-FC9FCBF4E03A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21"/>
            </p:custDataLst>
          </p:nvPr>
        </p:nvSpPr>
        <p:spPr>
          <a:xfrm>
            <a:off x="6216242" y="5828323"/>
            <a:ext cx="2574000" cy="455478"/>
          </a:xfrm>
        </p:spPr>
        <p:txBody>
          <a:bodyPr wrap="square" lIns="216000" tIns="0" rIns="216000" bIns="252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Ellipse">
            <a:extLst>
              <a:ext uri="{FF2B5EF4-FFF2-40B4-BE49-F238E27FC236}">
                <a16:creationId xmlns:a16="http://schemas.microsoft.com/office/drawing/2014/main" id="{5FA61B01-4CDA-9443-39A7-F5CE2D83A002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9023005" y="5213728"/>
            <a:ext cx="2574000" cy="1069800"/>
          </a:xfrm>
          <a:prstGeom prst="roundRect">
            <a:avLst>
              <a:gd name="adj" fmla="val 19716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9" name="Subtitle Placeholder">
            <a:extLst>
              <a:ext uri="{FF2B5EF4-FFF2-40B4-BE49-F238E27FC236}">
                <a16:creationId xmlns:a16="http://schemas.microsoft.com/office/drawing/2014/main" id="{8B22DBDD-37C5-E7DC-9624-A702761BBF99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23"/>
            </p:custDataLst>
          </p:nvPr>
        </p:nvSpPr>
        <p:spPr>
          <a:xfrm>
            <a:off x="9023005" y="5250079"/>
            <a:ext cx="2574000" cy="531460"/>
          </a:xfrm>
        </p:spPr>
        <p:txBody>
          <a:bodyPr wrap="square" lIns="216000" tIns="252000" rIns="21600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EEA032-8682-DD33-03A6-7C42F947F045}"/>
              </a:ext>
            </a:extLst>
          </p:cNvPr>
          <p:cNvSpPr>
            <a:spLocks noGrp="1"/>
          </p:cNvSpPr>
          <p:nvPr>
            <p:ph type="pic" sz="quarter" idx="45"/>
            <p:custDataLst>
              <p:tags r:id="rId24"/>
            </p:custDataLst>
          </p:nvPr>
        </p:nvSpPr>
        <p:spPr>
          <a:xfrm>
            <a:off x="9023005" y="2246715"/>
            <a:ext cx="2574000" cy="2730966"/>
          </a:xfrm>
          <a:prstGeom prst="roundRect">
            <a:avLst>
              <a:gd name="adj" fmla="val 12732"/>
            </a:avLst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22" name="Description Placeholder">
            <a:extLst>
              <a:ext uri="{FF2B5EF4-FFF2-40B4-BE49-F238E27FC236}">
                <a16:creationId xmlns:a16="http://schemas.microsoft.com/office/drawing/2014/main" id="{F96DA0B2-67F7-2E6E-AC14-C180C7267E9A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25"/>
            </p:custDataLst>
          </p:nvPr>
        </p:nvSpPr>
        <p:spPr>
          <a:xfrm>
            <a:off x="9023005" y="5828050"/>
            <a:ext cx="2574000" cy="455478"/>
          </a:xfrm>
        </p:spPr>
        <p:txBody>
          <a:bodyPr wrap="square" lIns="216000" tIns="0" rIns="216000" bIns="252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85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9">
            <a:extLst>
              <a:ext uri="{FF2B5EF4-FFF2-40B4-BE49-F238E27FC236}">
                <a16:creationId xmlns:a16="http://schemas.microsoft.com/office/drawing/2014/main" id="{EA1924E7-4C77-F7B8-9B4A-6E3E5D8BDEB6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5"/>
            </p:custDataLst>
          </p:nvPr>
        </p:nvSpPr>
        <p:spPr>
          <a:xfrm>
            <a:off x="587376" y="2837454"/>
            <a:ext cx="3529012" cy="2238000"/>
          </a:xfrm>
          <a:prstGeom prst="roundRect">
            <a:avLst>
              <a:gd name="adj" fmla="val 10855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28" name="Picture 19">
            <a:extLst>
              <a:ext uri="{FF2B5EF4-FFF2-40B4-BE49-F238E27FC236}">
                <a16:creationId xmlns:a16="http://schemas.microsoft.com/office/drawing/2014/main" id="{AE7B61C4-05C4-FFD8-7EDC-FC7C15AE4701}"/>
              </a:ext>
            </a:extLst>
          </p:cNvPr>
          <p:cNvSpPr>
            <a:spLocks noGrp="1"/>
          </p:cNvSpPr>
          <p:nvPr>
            <p:ph type="pic" sz="quarter" idx="40"/>
            <p:custDataLst>
              <p:tags r:id="rId6"/>
            </p:custDataLst>
          </p:nvPr>
        </p:nvSpPr>
        <p:spPr>
          <a:xfrm>
            <a:off x="4340734" y="1304925"/>
            <a:ext cx="2268000" cy="1368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29" name="Subtitle Placeholder">
            <a:extLst>
              <a:ext uri="{FF2B5EF4-FFF2-40B4-BE49-F238E27FC236}">
                <a16:creationId xmlns:a16="http://schemas.microsoft.com/office/drawing/2014/main" id="{479A3678-D228-6376-D7BE-9BF8113201DE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7"/>
            </p:custDataLst>
          </p:nvPr>
        </p:nvSpPr>
        <p:spPr>
          <a:xfrm>
            <a:off x="4340734" y="2829811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0" name="Description Placeholder">
            <a:extLst>
              <a:ext uri="{FF2B5EF4-FFF2-40B4-BE49-F238E27FC236}">
                <a16:creationId xmlns:a16="http://schemas.microsoft.com/office/drawing/2014/main" id="{D9687438-E96D-5603-9DF4-024C71862DE9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8"/>
            </p:custDataLst>
          </p:nvPr>
        </p:nvSpPr>
        <p:spPr>
          <a:xfrm>
            <a:off x="4340734" y="3132770"/>
            <a:ext cx="2268000" cy="421200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1" name="Picture 19">
            <a:extLst>
              <a:ext uri="{FF2B5EF4-FFF2-40B4-BE49-F238E27FC236}">
                <a16:creationId xmlns:a16="http://schemas.microsoft.com/office/drawing/2014/main" id="{0337A928-499D-C4B8-CDB0-496872C3429F}"/>
              </a:ext>
            </a:extLst>
          </p:cNvPr>
          <p:cNvSpPr>
            <a:spLocks noGrp="1"/>
          </p:cNvSpPr>
          <p:nvPr>
            <p:ph type="pic" sz="quarter" idx="43"/>
            <p:custDataLst>
              <p:tags r:id="rId9"/>
            </p:custDataLst>
          </p:nvPr>
        </p:nvSpPr>
        <p:spPr>
          <a:xfrm>
            <a:off x="6839402" y="1304924"/>
            <a:ext cx="2268000" cy="1368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Subtitle Placeholder">
            <a:extLst>
              <a:ext uri="{FF2B5EF4-FFF2-40B4-BE49-F238E27FC236}">
                <a16:creationId xmlns:a16="http://schemas.microsoft.com/office/drawing/2014/main" id="{E970F1D3-CD9E-6F03-A7D7-66A3A671B0FC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0"/>
            </p:custDataLst>
          </p:nvPr>
        </p:nvSpPr>
        <p:spPr>
          <a:xfrm>
            <a:off x="6839402" y="2829811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3" name="Description Placeholder">
            <a:extLst>
              <a:ext uri="{FF2B5EF4-FFF2-40B4-BE49-F238E27FC236}">
                <a16:creationId xmlns:a16="http://schemas.microsoft.com/office/drawing/2014/main" id="{2F523993-20D2-D707-0CD8-CF3827A0E1C5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1"/>
            </p:custDataLst>
          </p:nvPr>
        </p:nvSpPr>
        <p:spPr>
          <a:xfrm>
            <a:off x="6839403" y="3132770"/>
            <a:ext cx="2268000" cy="421200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5" name="Picture 19">
            <a:extLst>
              <a:ext uri="{FF2B5EF4-FFF2-40B4-BE49-F238E27FC236}">
                <a16:creationId xmlns:a16="http://schemas.microsoft.com/office/drawing/2014/main" id="{60686B13-981C-549B-51CE-70F661098E66}"/>
              </a:ext>
            </a:extLst>
          </p:cNvPr>
          <p:cNvSpPr>
            <a:spLocks noGrp="1"/>
          </p:cNvSpPr>
          <p:nvPr>
            <p:ph type="pic" sz="quarter" idx="46"/>
            <p:custDataLst>
              <p:tags r:id="rId12"/>
            </p:custDataLst>
          </p:nvPr>
        </p:nvSpPr>
        <p:spPr>
          <a:xfrm>
            <a:off x="9338070" y="1304924"/>
            <a:ext cx="2268000" cy="1368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ED3B4630-ABD6-6D18-8A84-530F4A4EFC37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3"/>
            </p:custDataLst>
          </p:nvPr>
        </p:nvSpPr>
        <p:spPr>
          <a:xfrm>
            <a:off x="9338070" y="2829811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7" name="Description Placeholder">
            <a:extLst>
              <a:ext uri="{FF2B5EF4-FFF2-40B4-BE49-F238E27FC236}">
                <a16:creationId xmlns:a16="http://schemas.microsoft.com/office/drawing/2014/main" id="{A9881A9E-E71E-60C2-EFAA-80DB963DD483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14"/>
            </p:custDataLst>
          </p:nvPr>
        </p:nvSpPr>
        <p:spPr>
          <a:xfrm>
            <a:off x="9338070" y="3132770"/>
            <a:ext cx="2268000" cy="421200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8" name="Picture 19">
            <a:extLst>
              <a:ext uri="{FF2B5EF4-FFF2-40B4-BE49-F238E27FC236}">
                <a16:creationId xmlns:a16="http://schemas.microsoft.com/office/drawing/2014/main" id="{B2A59CCC-62FB-0399-DD02-16BF59894105}"/>
              </a:ext>
            </a:extLst>
          </p:cNvPr>
          <p:cNvSpPr>
            <a:spLocks noGrp="1"/>
          </p:cNvSpPr>
          <p:nvPr>
            <p:ph type="pic" sz="quarter" idx="49"/>
            <p:custDataLst>
              <p:tags r:id="rId15"/>
            </p:custDataLst>
          </p:nvPr>
        </p:nvSpPr>
        <p:spPr>
          <a:xfrm>
            <a:off x="4340734" y="3985316"/>
            <a:ext cx="2268000" cy="1368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9" name="Subtitle Placeholder">
            <a:extLst>
              <a:ext uri="{FF2B5EF4-FFF2-40B4-BE49-F238E27FC236}">
                <a16:creationId xmlns:a16="http://schemas.microsoft.com/office/drawing/2014/main" id="{0B2B2356-75C8-4DEE-7442-CDF0A4206501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16"/>
            </p:custDataLst>
          </p:nvPr>
        </p:nvSpPr>
        <p:spPr>
          <a:xfrm>
            <a:off x="4340734" y="5504813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1" name="Picture 19">
            <a:extLst>
              <a:ext uri="{FF2B5EF4-FFF2-40B4-BE49-F238E27FC236}">
                <a16:creationId xmlns:a16="http://schemas.microsoft.com/office/drawing/2014/main" id="{AADE9230-E049-6139-B450-C2840B56D9B0}"/>
              </a:ext>
            </a:extLst>
          </p:cNvPr>
          <p:cNvSpPr>
            <a:spLocks noGrp="1"/>
          </p:cNvSpPr>
          <p:nvPr>
            <p:ph type="pic" sz="quarter" idx="52"/>
            <p:custDataLst>
              <p:tags r:id="rId17"/>
            </p:custDataLst>
          </p:nvPr>
        </p:nvSpPr>
        <p:spPr>
          <a:xfrm>
            <a:off x="6839402" y="3985315"/>
            <a:ext cx="2268000" cy="1368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2" name="Subtitle Placeholder">
            <a:extLst>
              <a:ext uri="{FF2B5EF4-FFF2-40B4-BE49-F238E27FC236}">
                <a16:creationId xmlns:a16="http://schemas.microsoft.com/office/drawing/2014/main" id="{0253C704-247B-7A52-FA5C-E4A03E4EE716}"/>
              </a:ext>
            </a:extLst>
          </p:cNvPr>
          <p:cNvSpPr>
            <a:spLocks noGrp="1"/>
          </p:cNvSpPr>
          <p:nvPr>
            <p:ph type="body" idx="53" hasCustomPrompt="1"/>
            <p:custDataLst>
              <p:tags r:id="rId18"/>
            </p:custDataLst>
          </p:nvPr>
        </p:nvSpPr>
        <p:spPr>
          <a:xfrm>
            <a:off x="6839402" y="5504813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4" name="Picture 19">
            <a:extLst>
              <a:ext uri="{FF2B5EF4-FFF2-40B4-BE49-F238E27FC236}">
                <a16:creationId xmlns:a16="http://schemas.microsoft.com/office/drawing/2014/main" id="{1B44CA5E-BDE6-3C53-C59F-490A9DB670A5}"/>
              </a:ext>
            </a:extLst>
          </p:cNvPr>
          <p:cNvSpPr>
            <a:spLocks noGrp="1"/>
          </p:cNvSpPr>
          <p:nvPr>
            <p:ph type="pic" sz="quarter" idx="55"/>
            <p:custDataLst>
              <p:tags r:id="rId19"/>
            </p:custDataLst>
          </p:nvPr>
        </p:nvSpPr>
        <p:spPr>
          <a:xfrm>
            <a:off x="9338070" y="3985315"/>
            <a:ext cx="2268000" cy="1368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5" name="Subtitle Placeholder">
            <a:extLst>
              <a:ext uri="{FF2B5EF4-FFF2-40B4-BE49-F238E27FC236}">
                <a16:creationId xmlns:a16="http://schemas.microsoft.com/office/drawing/2014/main" id="{371ACEEC-2A9C-01B7-B0B4-72B1B86C0BDD}"/>
              </a:ext>
            </a:extLst>
          </p:cNvPr>
          <p:cNvSpPr>
            <a:spLocks noGrp="1"/>
          </p:cNvSpPr>
          <p:nvPr>
            <p:ph type="body" idx="56" hasCustomPrompt="1"/>
            <p:custDataLst>
              <p:tags r:id="rId20"/>
            </p:custDataLst>
          </p:nvPr>
        </p:nvSpPr>
        <p:spPr>
          <a:xfrm>
            <a:off x="9338070" y="5504813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7" name="Ellipse">
            <a:extLst>
              <a:ext uri="{FF2B5EF4-FFF2-40B4-BE49-F238E27FC236}">
                <a16:creationId xmlns:a16="http://schemas.microsoft.com/office/drawing/2014/main" id="{833A796C-FE5C-E64F-A287-C0F971282A98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601543" y="5214001"/>
            <a:ext cx="3500036" cy="1069800"/>
          </a:xfrm>
          <a:prstGeom prst="roundRect">
            <a:avLst>
              <a:gd name="adj" fmla="val 19716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48" name="Subtitle Placeholder">
            <a:extLst>
              <a:ext uri="{FF2B5EF4-FFF2-40B4-BE49-F238E27FC236}">
                <a16:creationId xmlns:a16="http://schemas.microsoft.com/office/drawing/2014/main" id="{53A8C147-19F1-F76D-E58A-E080A182DA3E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22"/>
            </p:custDataLst>
          </p:nvPr>
        </p:nvSpPr>
        <p:spPr>
          <a:xfrm>
            <a:off x="601543" y="5250352"/>
            <a:ext cx="3010337" cy="531460"/>
          </a:xfrm>
        </p:spPr>
        <p:txBody>
          <a:bodyPr wrap="square" lIns="252000" tIns="25200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9" name="Description Placeholder">
            <a:extLst>
              <a:ext uri="{FF2B5EF4-FFF2-40B4-BE49-F238E27FC236}">
                <a16:creationId xmlns:a16="http://schemas.microsoft.com/office/drawing/2014/main" id="{49696BA1-33FE-912A-04AB-B1B84129FB16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23"/>
            </p:custDataLst>
          </p:nvPr>
        </p:nvSpPr>
        <p:spPr>
          <a:xfrm>
            <a:off x="601543" y="5828323"/>
            <a:ext cx="3010337" cy="455478"/>
          </a:xfrm>
        </p:spPr>
        <p:txBody>
          <a:bodyPr wrap="square" lIns="252000" tIns="0" rIns="0" bIns="252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50" name="Graphic 49" descr="Arrow Right outline">
            <a:extLst>
              <a:ext uri="{FF2B5EF4-FFF2-40B4-BE49-F238E27FC236}">
                <a16:creationId xmlns:a16="http://schemas.microsoft.com/office/drawing/2014/main" id="{ECAA735E-7039-B46E-D226-0BFA09DD8B04}"/>
              </a:ext>
            </a:extLst>
          </p:cNvPr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16200000">
            <a:off x="3379578" y="5388902"/>
            <a:ext cx="720000" cy="720000"/>
          </a:xfrm>
          <a:prstGeom prst="rect">
            <a:avLst/>
          </a:prstGeom>
        </p:spPr>
      </p:pic>
      <p:sp>
        <p:nvSpPr>
          <p:cNvPr id="51" name="Description Placeholder">
            <a:extLst>
              <a:ext uri="{FF2B5EF4-FFF2-40B4-BE49-F238E27FC236}">
                <a16:creationId xmlns:a16="http://schemas.microsoft.com/office/drawing/2014/main" id="{8360021D-B014-5AF7-6017-87E8927D1A99}"/>
              </a:ext>
            </a:extLst>
          </p:cNvPr>
          <p:cNvSpPr>
            <a:spLocks noGrp="1"/>
          </p:cNvSpPr>
          <p:nvPr>
            <p:ph type="body" idx="57" hasCustomPrompt="1"/>
            <p:custDataLst>
              <p:tags r:id="rId25"/>
            </p:custDataLst>
          </p:nvPr>
        </p:nvSpPr>
        <p:spPr>
          <a:xfrm>
            <a:off x="4340734" y="5828323"/>
            <a:ext cx="2268000" cy="422616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52" name="Description Placeholder">
            <a:extLst>
              <a:ext uri="{FF2B5EF4-FFF2-40B4-BE49-F238E27FC236}">
                <a16:creationId xmlns:a16="http://schemas.microsoft.com/office/drawing/2014/main" id="{6CE37205-1BF1-5AD7-14B0-AB8DF5736A36}"/>
              </a:ext>
            </a:extLst>
          </p:cNvPr>
          <p:cNvSpPr>
            <a:spLocks noGrp="1"/>
          </p:cNvSpPr>
          <p:nvPr>
            <p:ph type="body" idx="58" hasCustomPrompt="1"/>
            <p:custDataLst>
              <p:tags r:id="rId26"/>
            </p:custDataLst>
          </p:nvPr>
        </p:nvSpPr>
        <p:spPr>
          <a:xfrm>
            <a:off x="6839402" y="5828322"/>
            <a:ext cx="2268000" cy="421200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53" name="Description Placeholder">
            <a:extLst>
              <a:ext uri="{FF2B5EF4-FFF2-40B4-BE49-F238E27FC236}">
                <a16:creationId xmlns:a16="http://schemas.microsoft.com/office/drawing/2014/main" id="{D0B7DB1F-5A34-8723-D530-1931B3EACF9D}"/>
              </a:ext>
            </a:extLst>
          </p:cNvPr>
          <p:cNvSpPr>
            <a:spLocks noGrp="1"/>
          </p:cNvSpPr>
          <p:nvPr>
            <p:ph type="body" idx="59" hasCustomPrompt="1"/>
            <p:custDataLst>
              <p:tags r:id="rId27"/>
            </p:custDataLst>
          </p:nvPr>
        </p:nvSpPr>
        <p:spPr>
          <a:xfrm>
            <a:off x="9338070" y="5828322"/>
            <a:ext cx="2268000" cy="421200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55" name="Title Placeholder">
            <a:extLst>
              <a:ext uri="{FF2B5EF4-FFF2-40B4-BE49-F238E27FC236}">
                <a16:creationId xmlns:a16="http://schemas.microsoft.com/office/drawing/2014/main" id="{8030DA67-52E3-BBCD-6B7D-B9CF13E0D342}"/>
              </a:ext>
            </a:extLst>
          </p:cNvPr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16352" y="1332959"/>
            <a:ext cx="3483226" cy="1329595"/>
          </a:xfrm>
          <a:prstGeom prst="rect">
            <a:avLst/>
          </a:prstGeom>
        </p:spPr>
        <p:txBody>
          <a:bodyPr vert="horz" wrap="square" lIns="0" tIns="0" rIns="10800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  <a:endParaRPr lang="ru-RU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636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16352" y="1332959"/>
            <a:ext cx="10973096" cy="664797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5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60CB3C-4011-8FF3-AE91-ACC765848F83}"/>
              </a:ext>
            </a:extLst>
          </p:cNvPr>
          <p:cNvSpPr>
            <a:spLocks noGrp="1"/>
          </p:cNvSpPr>
          <p:nvPr>
            <p:ph sz="quarter" idx="29"/>
            <p:custDataLst>
              <p:tags r:id="rId6"/>
            </p:custDataLst>
          </p:nvPr>
        </p:nvSpPr>
        <p:spPr>
          <a:xfrm>
            <a:off x="587375" y="2246715"/>
            <a:ext cx="11017249" cy="4027085"/>
          </a:xfrm>
        </p:spPr>
        <p:txBody>
          <a:bodyPr lIns="216000" tIns="216000" rIns="216000" bIns="21600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4pPr>
            <a:lvl5pPr marL="2057400" indent="-228600"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8" name="Ellipse">
            <a:extLst>
              <a:ext uri="{FF2B5EF4-FFF2-40B4-BE49-F238E27FC236}">
                <a16:creationId xmlns:a16="http://schemas.microsoft.com/office/drawing/2014/main" id="{6C90E3A8-A5F3-09C0-0021-6F1C56B31C37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587375" y="2246715"/>
            <a:ext cx="11017249" cy="4033806"/>
          </a:xfrm>
          <a:prstGeom prst="roundRect">
            <a:avLst>
              <a:gd name="adj" fmla="val 583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Graphic 28" descr="Arrow Right outline">
            <a:extLst>
              <a:ext uri="{FF2B5EF4-FFF2-40B4-BE49-F238E27FC236}">
                <a16:creationId xmlns:a16="http://schemas.microsoft.com/office/drawing/2014/main" id="{40FA32AE-EEEF-BACF-F891-4A7DA2A1BF2A}"/>
              </a:ext>
            </a:extLst>
          </p:cNvPr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9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4B87-C1A2-7EBA-7621-260FA8ED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FBEA51-AE96-F9F2-FE06-062BEF7C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55742-A3F9-107C-494E-431B7DD1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7AF62-BDF9-D533-F540-B4448493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075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1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Ellipse">
            <a:extLst>
              <a:ext uri="{FF2B5EF4-FFF2-40B4-BE49-F238E27FC236}">
                <a16:creationId xmlns:a16="http://schemas.microsoft.com/office/drawing/2014/main" id="{4C755182-3037-3AF0-9AA1-146D8A57ACF0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6214112" y="1305644"/>
            <a:ext cx="5400000" cy="1339200"/>
          </a:xfrm>
          <a:prstGeom prst="roundRect">
            <a:avLst>
              <a:gd name="adj" fmla="val 18001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8347E400-FC8D-B7C2-5D82-2571F3A4E137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6"/>
            </p:custDataLst>
          </p:nvPr>
        </p:nvSpPr>
        <p:spPr>
          <a:xfrm>
            <a:off x="7152755" y="1304925"/>
            <a:ext cx="4444530" cy="1339919"/>
          </a:xfrm>
        </p:spPr>
        <p:txBody>
          <a:bodyPr wrap="square" lIns="108000" tIns="252000" rIns="252000" bIns="252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53FEBF4D-1650-E7EC-C3B9-BEF6DF9CD8DC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7"/>
            </p:custDataLst>
          </p:nvPr>
        </p:nvSpPr>
        <p:spPr>
          <a:xfrm>
            <a:off x="6214111" y="2827036"/>
            <a:ext cx="5400674" cy="3437288"/>
          </a:xfrm>
        </p:spPr>
        <p:txBody>
          <a:bodyPr lIns="252000" tIns="25200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Ellipse">
            <a:extLst>
              <a:ext uri="{FF2B5EF4-FFF2-40B4-BE49-F238E27FC236}">
                <a16:creationId xmlns:a16="http://schemas.microsoft.com/office/drawing/2014/main" id="{5C30084D-3EDF-5568-A64D-F454A90978BC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6440104" y="1660244"/>
            <a:ext cx="630000" cy="63000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Graphic 5" descr="Question Mark outline">
            <a:extLst>
              <a:ext uri="{FF2B5EF4-FFF2-40B4-BE49-F238E27FC236}">
                <a16:creationId xmlns:a16="http://schemas.microsoft.com/office/drawing/2014/main" id="{01602682-BE90-1A01-2585-A5F0F1D753F2}"/>
              </a:ext>
            </a:extLst>
          </p:cNvPr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85104" y="1705244"/>
            <a:ext cx="540000" cy="540000"/>
          </a:xfrm>
          <a:prstGeom prst="rect">
            <a:avLst/>
          </a:prstGeom>
        </p:spPr>
      </p:pic>
      <p:sp>
        <p:nvSpPr>
          <p:cNvPr id="18" name="Прямоугольник: скругленные углы 1">
            <a:extLst>
              <a:ext uri="{FF2B5EF4-FFF2-40B4-BE49-F238E27FC236}">
                <a16:creationId xmlns:a16="http://schemas.microsoft.com/office/drawing/2014/main" id="{8312105C-86A3-7B19-7682-9013BC05EAB9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6214785" y="2826324"/>
            <a:ext cx="5400000" cy="3438000"/>
          </a:xfrm>
          <a:prstGeom prst="roundRect">
            <a:avLst>
              <a:gd name="adj" fmla="val 7819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itle Placeholder">
            <a:extLst>
              <a:ext uri="{FF2B5EF4-FFF2-40B4-BE49-F238E27FC236}">
                <a16:creationId xmlns:a16="http://schemas.microsoft.com/office/drawing/2014/main" id="{2C54DC1A-638E-DD51-FF70-7F1453CCE6AA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602451" y="1332959"/>
            <a:ext cx="5380420" cy="1994392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09D369-DA59-DCAF-C759-88E455AA24F6}"/>
              </a:ext>
            </a:extLst>
          </p:cNvPr>
          <p:cNvGrpSpPr/>
          <p:nvPr userDrawn="1">
            <p:custDataLst>
              <p:tags r:id="rId12"/>
            </p:custDataLst>
          </p:nvPr>
        </p:nvGrpSpPr>
        <p:grpSpPr>
          <a:xfrm>
            <a:off x="587375" y="5478013"/>
            <a:ext cx="1055077" cy="748491"/>
            <a:chOff x="10542177" y="5080630"/>
            <a:chExt cx="1055077" cy="748491"/>
          </a:xfrm>
        </p:grpSpPr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41BDBCEB-3BF6-17B7-312F-2480A4D80E8E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B985BA72-9796-F973-48C6-1B2B8EB6808F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E0F37922-29E4-E963-C76A-0E0E9BAC779F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3F796CBF-8B88-D603-3434-92B273FC2626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941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NumbersV1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Title Placeholder">
            <a:extLst>
              <a:ext uri="{FF2B5EF4-FFF2-40B4-BE49-F238E27FC236}">
                <a16:creationId xmlns:a16="http://schemas.microsoft.com/office/drawing/2014/main" id="{2C54DC1A-638E-DD51-FF70-7F1453CCE6AA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02451" y="1332959"/>
            <a:ext cx="11002174" cy="13295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C08F3121-8053-2242-3608-0136C275BF2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587375" y="2832124"/>
            <a:ext cx="3524400" cy="126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Ellipse">
            <a:extLst>
              <a:ext uri="{FF2B5EF4-FFF2-40B4-BE49-F238E27FC236}">
                <a16:creationId xmlns:a16="http://schemas.microsoft.com/office/drawing/2014/main" id="{EBB425C9-3F8E-1612-9E98-B53A454E80B2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4334975" y="2832124"/>
            <a:ext cx="3524400" cy="126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Ellipse">
            <a:extLst>
              <a:ext uri="{FF2B5EF4-FFF2-40B4-BE49-F238E27FC236}">
                <a16:creationId xmlns:a16="http://schemas.microsoft.com/office/drawing/2014/main" id="{E0B98488-D2D4-B1C9-6592-C5DDF3CF0E63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8082575" y="2832124"/>
            <a:ext cx="3524400" cy="126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Large Number Placeholder">
            <a:extLst>
              <a:ext uri="{FF2B5EF4-FFF2-40B4-BE49-F238E27FC236}">
                <a16:creationId xmlns:a16="http://schemas.microsoft.com/office/drawing/2014/main" id="{B793B943-FCA0-39DE-5D52-E050FCE030FE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9"/>
            </p:custDataLst>
          </p:nvPr>
        </p:nvSpPr>
        <p:spPr>
          <a:xfrm>
            <a:off x="587375" y="3077404"/>
            <a:ext cx="3524400" cy="769441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5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8" name="Medium Number Placeholder">
            <a:extLst>
              <a:ext uri="{FF2B5EF4-FFF2-40B4-BE49-F238E27FC236}">
                <a16:creationId xmlns:a16="http://schemas.microsoft.com/office/drawing/2014/main" id="{C9C6F188-D6CC-7668-3953-F383B22D77E6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10"/>
            </p:custDataLst>
          </p:nvPr>
        </p:nvSpPr>
        <p:spPr>
          <a:xfrm>
            <a:off x="4334975" y="3154348"/>
            <a:ext cx="3524400" cy="615553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Small Number Placeholder">
            <a:extLst>
              <a:ext uri="{FF2B5EF4-FFF2-40B4-BE49-F238E27FC236}">
                <a16:creationId xmlns:a16="http://schemas.microsoft.com/office/drawing/2014/main" id="{6C4CADCE-5174-1E71-4397-C97BFE0AA1E5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1"/>
            </p:custDataLst>
          </p:nvPr>
        </p:nvSpPr>
        <p:spPr>
          <a:xfrm>
            <a:off x="8082575" y="3231292"/>
            <a:ext cx="3524400" cy="461665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9" name="Subtitle Placeholder">
            <a:extLst>
              <a:ext uri="{FF2B5EF4-FFF2-40B4-BE49-F238E27FC236}">
                <a16:creationId xmlns:a16="http://schemas.microsoft.com/office/drawing/2014/main" id="{BC6E6816-1A72-4C98-C879-81EA0A78B5A7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12"/>
            </p:custDataLst>
          </p:nvPr>
        </p:nvSpPr>
        <p:spPr>
          <a:xfrm>
            <a:off x="4349219" y="4287436"/>
            <a:ext cx="35041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AF6032-EEFD-DD75-DE94-B19B68674A52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13"/>
            </p:custDataLst>
          </p:nvPr>
        </p:nvSpPr>
        <p:spPr>
          <a:xfrm>
            <a:off x="4349219" y="5008268"/>
            <a:ext cx="3504100" cy="12744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6864F3E-C3B4-6F10-1F40-4CE35D4491E1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14"/>
            </p:custDataLst>
          </p:nvPr>
        </p:nvSpPr>
        <p:spPr>
          <a:xfrm>
            <a:off x="8079857" y="5008220"/>
            <a:ext cx="3524767" cy="12744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2" name="Subtitle Placeholder">
            <a:extLst>
              <a:ext uri="{FF2B5EF4-FFF2-40B4-BE49-F238E27FC236}">
                <a16:creationId xmlns:a16="http://schemas.microsoft.com/office/drawing/2014/main" id="{34DCEFDE-1A95-44C3-6A47-9ECF3CAEEAF4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5"/>
            </p:custDataLst>
          </p:nvPr>
        </p:nvSpPr>
        <p:spPr>
          <a:xfrm>
            <a:off x="8079858" y="4287436"/>
            <a:ext cx="3524768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3" name="Subtitle Placeholder">
            <a:extLst>
              <a:ext uri="{FF2B5EF4-FFF2-40B4-BE49-F238E27FC236}">
                <a16:creationId xmlns:a16="http://schemas.microsoft.com/office/drawing/2014/main" id="{F0C57143-A2D6-55F0-4B7D-AFAF23D7ED55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6"/>
            </p:custDataLst>
          </p:nvPr>
        </p:nvSpPr>
        <p:spPr>
          <a:xfrm>
            <a:off x="608547" y="4287436"/>
            <a:ext cx="3504100" cy="692497"/>
          </a:xfr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DFD2F5F1-B4C4-00F3-FD07-874CBE1C1912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7"/>
            </p:custDataLst>
          </p:nvPr>
        </p:nvSpPr>
        <p:spPr>
          <a:xfrm>
            <a:off x="608547" y="5008268"/>
            <a:ext cx="3504100" cy="1275533"/>
          </a:xfrm>
        </p:spPr>
        <p:txBody>
          <a:bodyPr lIns="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36" name="Graphic 35" descr="Arrow Right outline">
            <a:extLst>
              <a:ext uri="{FF2B5EF4-FFF2-40B4-BE49-F238E27FC236}">
                <a16:creationId xmlns:a16="http://schemas.microsoft.com/office/drawing/2014/main" id="{0A7B3291-A456-1DB1-C583-0B31C4EAF26E}"/>
              </a:ext>
            </a:extLst>
          </p:cNvPr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224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Numbers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Title Placeholder">
            <a:extLst>
              <a:ext uri="{FF2B5EF4-FFF2-40B4-BE49-F238E27FC236}">
                <a16:creationId xmlns:a16="http://schemas.microsoft.com/office/drawing/2014/main" id="{2C54DC1A-638E-DD51-FF70-7F1453CCE6AA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02451" y="1332959"/>
            <a:ext cx="11002174" cy="13295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C08F3121-8053-2242-3608-0136C275BF2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587375" y="2832124"/>
            <a:ext cx="3524400" cy="1260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Ellipse">
            <a:extLst>
              <a:ext uri="{FF2B5EF4-FFF2-40B4-BE49-F238E27FC236}">
                <a16:creationId xmlns:a16="http://schemas.microsoft.com/office/drawing/2014/main" id="{EBB425C9-3F8E-1612-9E98-B53A454E80B2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4334975" y="2832124"/>
            <a:ext cx="3524400" cy="1260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Ellipse">
            <a:extLst>
              <a:ext uri="{FF2B5EF4-FFF2-40B4-BE49-F238E27FC236}">
                <a16:creationId xmlns:a16="http://schemas.microsoft.com/office/drawing/2014/main" id="{E0B98488-D2D4-B1C9-6592-C5DDF3CF0E63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8082575" y="2832124"/>
            <a:ext cx="3524400" cy="1260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Large Number Placeholder">
            <a:extLst>
              <a:ext uri="{FF2B5EF4-FFF2-40B4-BE49-F238E27FC236}">
                <a16:creationId xmlns:a16="http://schemas.microsoft.com/office/drawing/2014/main" id="{B793B943-FCA0-39DE-5D52-E050FCE030FE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9"/>
            </p:custDataLst>
          </p:nvPr>
        </p:nvSpPr>
        <p:spPr>
          <a:xfrm>
            <a:off x="587375" y="3077404"/>
            <a:ext cx="3524400" cy="769441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5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8" name="Medium Number Placeholder">
            <a:extLst>
              <a:ext uri="{FF2B5EF4-FFF2-40B4-BE49-F238E27FC236}">
                <a16:creationId xmlns:a16="http://schemas.microsoft.com/office/drawing/2014/main" id="{C9C6F188-D6CC-7668-3953-F383B22D77E6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10"/>
            </p:custDataLst>
          </p:nvPr>
        </p:nvSpPr>
        <p:spPr>
          <a:xfrm>
            <a:off x="4334975" y="3154348"/>
            <a:ext cx="3524400" cy="615553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Small Number Placeholder">
            <a:extLst>
              <a:ext uri="{FF2B5EF4-FFF2-40B4-BE49-F238E27FC236}">
                <a16:creationId xmlns:a16="http://schemas.microsoft.com/office/drawing/2014/main" id="{6C4CADCE-5174-1E71-4397-C97BFE0AA1E5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1"/>
            </p:custDataLst>
          </p:nvPr>
        </p:nvSpPr>
        <p:spPr>
          <a:xfrm>
            <a:off x="8082575" y="3231292"/>
            <a:ext cx="3524400" cy="461665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9" name="Subtitle Placeholder">
            <a:extLst>
              <a:ext uri="{FF2B5EF4-FFF2-40B4-BE49-F238E27FC236}">
                <a16:creationId xmlns:a16="http://schemas.microsoft.com/office/drawing/2014/main" id="{BC6E6816-1A72-4C98-C879-81EA0A78B5A7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12"/>
            </p:custDataLst>
          </p:nvPr>
        </p:nvSpPr>
        <p:spPr>
          <a:xfrm>
            <a:off x="4349219" y="4287436"/>
            <a:ext cx="3504100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AF6032-EEFD-DD75-DE94-B19B68674A52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13"/>
            </p:custDataLst>
          </p:nvPr>
        </p:nvSpPr>
        <p:spPr>
          <a:xfrm>
            <a:off x="4349219" y="5008268"/>
            <a:ext cx="3504100" cy="12744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6864F3E-C3B4-6F10-1F40-4CE35D4491E1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14"/>
            </p:custDataLst>
          </p:nvPr>
        </p:nvSpPr>
        <p:spPr>
          <a:xfrm>
            <a:off x="8079857" y="5008220"/>
            <a:ext cx="3524767" cy="12744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2" name="Subtitle Placeholder">
            <a:extLst>
              <a:ext uri="{FF2B5EF4-FFF2-40B4-BE49-F238E27FC236}">
                <a16:creationId xmlns:a16="http://schemas.microsoft.com/office/drawing/2014/main" id="{34DCEFDE-1A95-44C3-6A47-9ECF3CAEEAF4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5"/>
            </p:custDataLst>
          </p:nvPr>
        </p:nvSpPr>
        <p:spPr>
          <a:xfrm>
            <a:off x="8079858" y="4287436"/>
            <a:ext cx="3524768" cy="692497"/>
          </a:xfrm>
        </p:spPr>
        <p:txBody>
          <a:bodyPr wrap="square" lIns="14400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3" name="Subtitle Placeholder">
            <a:extLst>
              <a:ext uri="{FF2B5EF4-FFF2-40B4-BE49-F238E27FC236}">
                <a16:creationId xmlns:a16="http://schemas.microsoft.com/office/drawing/2014/main" id="{F0C57143-A2D6-55F0-4B7D-AFAF23D7ED55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6"/>
            </p:custDataLst>
          </p:nvPr>
        </p:nvSpPr>
        <p:spPr>
          <a:xfrm>
            <a:off x="608547" y="4287436"/>
            <a:ext cx="3504100" cy="692497"/>
          </a:xfr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DFD2F5F1-B4C4-00F3-FD07-874CBE1C1912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7"/>
            </p:custDataLst>
          </p:nvPr>
        </p:nvSpPr>
        <p:spPr>
          <a:xfrm>
            <a:off x="608547" y="5008268"/>
            <a:ext cx="3504100" cy="1275533"/>
          </a:xfrm>
        </p:spPr>
        <p:txBody>
          <a:bodyPr lIns="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36" name="Graphic 35" descr="Arrow Right outline">
            <a:extLst>
              <a:ext uri="{FF2B5EF4-FFF2-40B4-BE49-F238E27FC236}">
                <a16:creationId xmlns:a16="http://schemas.microsoft.com/office/drawing/2014/main" id="{0A7B3291-A456-1DB1-C583-0B31C4EAF26E}"/>
              </a:ext>
            </a:extLst>
          </p:cNvPr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01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/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/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/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Title Placeholder">
            <a:extLst>
              <a:ext uri="{FF2B5EF4-FFF2-40B4-BE49-F238E27FC236}">
                <a16:creationId xmlns:a16="http://schemas.microsoft.com/office/drawing/2014/main" id="{2C54DC1A-638E-DD51-FF70-7F1453CCE6AA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2451" y="1332959"/>
            <a:ext cx="11002174" cy="13295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C08F3121-8053-2242-3608-0136C275BF2E}"/>
              </a:ext>
            </a:extLst>
          </p:cNvPr>
          <p:cNvSpPr/>
          <p:nvPr userDrawn="1"/>
        </p:nvSpPr>
        <p:spPr>
          <a:xfrm>
            <a:off x="587375" y="3429000"/>
            <a:ext cx="3524400" cy="1260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Ellipse">
            <a:extLst>
              <a:ext uri="{FF2B5EF4-FFF2-40B4-BE49-F238E27FC236}">
                <a16:creationId xmlns:a16="http://schemas.microsoft.com/office/drawing/2014/main" id="{EBB425C9-3F8E-1612-9E98-B53A454E80B2}"/>
              </a:ext>
            </a:extLst>
          </p:cNvPr>
          <p:cNvSpPr/>
          <p:nvPr userDrawn="1"/>
        </p:nvSpPr>
        <p:spPr>
          <a:xfrm>
            <a:off x="4334975" y="3429000"/>
            <a:ext cx="3524400" cy="1260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Ellipse">
            <a:extLst>
              <a:ext uri="{FF2B5EF4-FFF2-40B4-BE49-F238E27FC236}">
                <a16:creationId xmlns:a16="http://schemas.microsoft.com/office/drawing/2014/main" id="{E0B98488-D2D4-B1C9-6592-C5DDF3CF0E63}"/>
              </a:ext>
            </a:extLst>
          </p:cNvPr>
          <p:cNvSpPr/>
          <p:nvPr userDrawn="1"/>
        </p:nvSpPr>
        <p:spPr>
          <a:xfrm>
            <a:off x="8082575" y="3429000"/>
            <a:ext cx="3524400" cy="1260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B793B943-FCA0-39DE-5D52-E050FCE030FE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3"/>
            </p:custDataLst>
          </p:nvPr>
        </p:nvSpPr>
        <p:spPr>
          <a:xfrm>
            <a:off x="587375" y="3751224"/>
            <a:ext cx="3524400" cy="615553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8" name="Subtitle Placeholder 2">
            <a:extLst>
              <a:ext uri="{FF2B5EF4-FFF2-40B4-BE49-F238E27FC236}">
                <a16:creationId xmlns:a16="http://schemas.microsoft.com/office/drawing/2014/main" id="{C9C6F188-D6CC-7668-3953-F383B22D77E6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4"/>
            </p:custDataLst>
          </p:nvPr>
        </p:nvSpPr>
        <p:spPr>
          <a:xfrm>
            <a:off x="4334975" y="3751224"/>
            <a:ext cx="3524400" cy="615553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Subtitle Placeholder 3">
            <a:extLst>
              <a:ext uri="{FF2B5EF4-FFF2-40B4-BE49-F238E27FC236}">
                <a16:creationId xmlns:a16="http://schemas.microsoft.com/office/drawing/2014/main" id="{6C4CADCE-5174-1E71-4397-C97BFE0AA1E5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5"/>
            </p:custDataLst>
          </p:nvPr>
        </p:nvSpPr>
        <p:spPr>
          <a:xfrm>
            <a:off x="8082575" y="3751224"/>
            <a:ext cx="3524400" cy="615553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DFD2F5F1-B4C4-00F3-FD07-874CBE1C1912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6"/>
            </p:custDataLst>
          </p:nvPr>
        </p:nvSpPr>
        <p:spPr>
          <a:xfrm>
            <a:off x="608547" y="4934328"/>
            <a:ext cx="3504100" cy="1275533"/>
          </a:xfrm>
        </p:spPr>
        <p:txBody>
          <a:bodyPr lIns="144000" tIns="0" rIns="144000" bIns="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AF6032-EEFD-DD75-DE94-B19B68674A52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7"/>
            </p:custDataLst>
          </p:nvPr>
        </p:nvSpPr>
        <p:spPr>
          <a:xfrm>
            <a:off x="4349219" y="4934328"/>
            <a:ext cx="3504100" cy="1274400"/>
          </a:xfrm>
        </p:spPr>
        <p:txBody>
          <a:bodyPr lIns="144000" tIns="0" rIns="144000" bIns="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6864F3E-C3B4-6F10-1F40-4CE35D4491E1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8"/>
            </p:custDataLst>
          </p:nvPr>
        </p:nvSpPr>
        <p:spPr>
          <a:xfrm>
            <a:off x="8079857" y="4934280"/>
            <a:ext cx="3524767" cy="1274400"/>
          </a:xfrm>
        </p:spPr>
        <p:txBody>
          <a:bodyPr lIns="144000" tIns="0" rIns="144000" bIns="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36" name="Graphic 35" descr="Arrow Right outline">
            <a:extLst>
              <a:ext uri="{FF2B5EF4-FFF2-40B4-BE49-F238E27FC236}">
                <a16:creationId xmlns:a16="http://schemas.microsoft.com/office/drawing/2014/main" id="{0A7B3291-A456-1DB1-C583-0B31C4EAF26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886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ColumnsV1">
    <p:bg>
      <p:bgPr>
        <a:gradFill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/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/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/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6203949" y="4381444"/>
            <a:ext cx="5400675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6203950" y="5219963"/>
            <a:ext cx="5400674" cy="10512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3A1079F0-D68C-BC16-79A0-CA2E3D5091C4}"/>
              </a:ext>
            </a:extLst>
          </p:cNvPr>
          <p:cNvSpPr/>
          <p:nvPr userDrawn="1"/>
        </p:nvSpPr>
        <p:spPr>
          <a:xfrm>
            <a:off x="587375" y="4380174"/>
            <a:ext cx="5400675" cy="1888275"/>
          </a:xfrm>
          <a:prstGeom prst="roundRect">
            <a:avLst>
              <a:gd name="adj" fmla="val 1374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6C1BC5A9-5D61-DEFE-AB28-F34A233A85BC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4"/>
            </p:custDataLst>
          </p:nvPr>
        </p:nvSpPr>
        <p:spPr>
          <a:xfrm>
            <a:off x="587374" y="4380174"/>
            <a:ext cx="5400675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9E00F7A-B22A-0ABD-F866-31B664A2FCD2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5"/>
            </p:custDataLst>
          </p:nvPr>
        </p:nvSpPr>
        <p:spPr>
          <a:xfrm>
            <a:off x="587375" y="5218693"/>
            <a:ext cx="5400674" cy="1051026"/>
          </a:xfrm>
        </p:spPr>
        <p:txBody>
          <a:bodyPr wrap="square"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29" name="Graphic 28" descr="Arrow Right outline">
            <a:extLst>
              <a:ext uri="{FF2B5EF4-FFF2-40B4-BE49-F238E27FC236}">
                <a16:creationId xmlns:a16="http://schemas.microsoft.com/office/drawing/2014/main" id="{C195E12C-8A13-CF42-954E-EDECD068CF1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sp>
        <p:nvSpPr>
          <p:cNvPr id="8" name="Ellipse">
            <a:extLst>
              <a:ext uri="{FF2B5EF4-FFF2-40B4-BE49-F238E27FC236}">
                <a16:creationId xmlns:a16="http://schemas.microsoft.com/office/drawing/2014/main" id="{678B57F3-C19A-1D02-C5A8-B9AE3A8E161A}"/>
              </a:ext>
            </a:extLst>
          </p:cNvPr>
          <p:cNvSpPr/>
          <p:nvPr userDrawn="1"/>
        </p:nvSpPr>
        <p:spPr>
          <a:xfrm>
            <a:off x="6203949" y="4380174"/>
            <a:ext cx="5400675" cy="1888275"/>
          </a:xfrm>
          <a:prstGeom prst="roundRect">
            <a:avLst>
              <a:gd name="adj" fmla="val 1374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F6C98D8-09B4-6CE9-751D-A97F080764F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7374" y="2216297"/>
            <a:ext cx="5400000" cy="1945338"/>
          </a:xfrm>
          <a:prstGeom prst="roundRect">
            <a:avLst>
              <a:gd name="adj" fmla="val 1248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BF2CF7F-9EC0-F84E-539E-EDD5F531CAC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204624" y="2216297"/>
            <a:ext cx="5400000" cy="1945338"/>
          </a:xfrm>
          <a:prstGeom prst="roundRect">
            <a:avLst>
              <a:gd name="adj" fmla="val 1248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8" name="Title Placeholder">
            <a:extLst>
              <a:ext uri="{FF2B5EF4-FFF2-40B4-BE49-F238E27FC236}">
                <a16:creationId xmlns:a16="http://schemas.microsoft.com/office/drawing/2014/main" id="{3B01FD84-DE75-16D3-2F68-C4C99F3EB7E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2452" y="1332959"/>
            <a:ext cx="11001158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878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ImageColumns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/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/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/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BD227AF0-FEF7-9C6D-1E36-2BD0C76B4B3A}"/>
              </a:ext>
            </a:extLst>
          </p:cNvPr>
          <p:cNvSpPr/>
          <p:nvPr userDrawn="1"/>
        </p:nvSpPr>
        <p:spPr>
          <a:xfrm>
            <a:off x="4323954" y="4394651"/>
            <a:ext cx="3529013" cy="1879805"/>
          </a:xfrm>
          <a:prstGeom prst="roundRect">
            <a:avLst>
              <a:gd name="adj" fmla="val 12241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4323954" y="4394651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4323954" y="5223430"/>
            <a:ext cx="3528000" cy="10512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3A1079F0-D68C-BC16-79A0-CA2E3D5091C4}"/>
              </a:ext>
            </a:extLst>
          </p:cNvPr>
          <p:cNvSpPr/>
          <p:nvPr userDrawn="1"/>
        </p:nvSpPr>
        <p:spPr>
          <a:xfrm>
            <a:off x="587375" y="4393382"/>
            <a:ext cx="3529013" cy="1880418"/>
          </a:xfrm>
          <a:prstGeom prst="roundRect">
            <a:avLst>
              <a:gd name="adj" fmla="val 11632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6C1BC5A9-5D61-DEFE-AB28-F34A233A85BC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4"/>
            </p:custDataLst>
          </p:nvPr>
        </p:nvSpPr>
        <p:spPr>
          <a:xfrm>
            <a:off x="587375" y="4393381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9E00F7A-B22A-0ABD-F866-31B664A2FCD2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5"/>
            </p:custDataLst>
          </p:nvPr>
        </p:nvSpPr>
        <p:spPr>
          <a:xfrm>
            <a:off x="587375" y="5222160"/>
            <a:ext cx="3528000" cy="10512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pic>
        <p:nvPicPr>
          <p:cNvPr id="28" name="Graphic 27" descr="Arrow Right outline">
            <a:extLst>
              <a:ext uri="{FF2B5EF4-FFF2-40B4-BE49-F238E27FC236}">
                <a16:creationId xmlns:a16="http://schemas.microsoft.com/office/drawing/2014/main" id="{9090CC06-13DE-DCEB-0B63-84486B80BC9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1276" y="348751"/>
            <a:ext cx="720000" cy="720000"/>
          </a:xfrm>
          <a:prstGeom prst="rect">
            <a:avLst/>
          </a:prstGeom>
        </p:spPr>
      </p:pic>
      <p:sp>
        <p:nvSpPr>
          <p:cNvPr id="8" name="Title Placeholder">
            <a:extLst>
              <a:ext uri="{FF2B5EF4-FFF2-40B4-BE49-F238E27FC236}">
                <a16:creationId xmlns:a16="http://schemas.microsoft.com/office/drawing/2014/main" id="{E63DBD42-6CC1-5D07-AD4B-8BD754BDF11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2452" y="1332959"/>
            <a:ext cx="11001158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Ellipse">
            <a:extLst>
              <a:ext uri="{FF2B5EF4-FFF2-40B4-BE49-F238E27FC236}">
                <a16:creationId xmlns:a16="http://schemas.microsoft.com/office/drawing/2014/main" id="{569E0B2C-39CC-20BC-4FA1-A033AA12AC5F}"/>
              </a:ext>
            </a:extLst>
          </p:cNvPr>
          <p:cNvSpPr/>
          <p:nvPr userDrawn="1"/>
        </p:nvSpPr>
        <p:spPr>
          <a:xfrm>
            <a:off x="8076625" y="4388728"/>
            <a:ext cx="3529013" cy="1879805"/>
          </a:xfrm>
          <a:prstGeom prst="roundRect">
            <a:avLst>
              <a:gd name="adj" fmla="val 11025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t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0" name="Subtitle Placeholder 3">
            <a:extLst>
              <a:ext uri="{FF2B5EF4-FFF2-40B4-BE49-F238E27FC236}">
                <a16:creationId xmlns:a16="http://schemas.microsoft.com/office/drawing/2014/main" id="{503D7EFD-C48E-330E-2CFD-F957ACE1ED69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7"/>
            </p:custDataLst>
          </p:nvPr>
        </p:nvSpPr>
        <p:spPr>
          <a:xfrm>
            <a:off x="8076625" y="4388728"/>
            <a:ext cx="3528000" cy="808459"/>
          </a:xfrm>
        </p:spPr>
        <p:txBody>
          <a:bodyPr wrap="square" lIns="252000" tIns="252000" rIns="25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A2E5DE-4DDE-0A98-638D-22BBFD3A05CE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8"/>
            </p:custDataLst>
          </p:nvPr>
        </p:nvSpPr>
        <p:spPr>
          <a:xfrm>
            <a:off x="8076625" y="5217507"/>
            <a:ext cx="3528000" cy="1051026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1D823F21-3661-79E0-86A4-B9C30988E17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87374" y="2216297"/>
            <a:ext cx="3528000" cy="1945338"/>
          </a:xfrm>
          <a:prstGeom prst="roundRect">
            <a:avLst>
              <a:gd name="adj" fmla="val 1248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ACD317FF-3560-E96F-2711-8D03C225DB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323954" y="2216297"/>
            <a:ext cx="3528000" cy="1945338"/>
          </a:xfrm>
          <a:prstGeom prst="roundRect">
            <a:avLst>
              <a:gd name="adj" fmla="val 1248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32955F0E-20D4-B1BA-DB53-3B407096676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77638" y="2216297"/>
            <a:ext cx="3528000" cy="1945338"/>
          </a:xfrm>
          <a:prstGeom prst="roundRect">
            <a:avLst>
              <a:gd name="adj" fmla="val 1248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798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7257262" cy="13295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/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/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/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2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CA20-DDE7-D36B-94B0-97C52EBC473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3"/>
            </p:custDataLst>
          </p:nvPr>
        </p:nvSpPr>
        <p:spPr>
          <a:xfrm>
            <a:off x="3406899" y="4548636"/>
            <a:ext cx="2570400" cy="17172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8EB6-7B08-4162-0ADC-E89603285E9F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4"/>
            </p:custDataLst>
          </p:nvPr>
        </p:nvSpPr>
        <p:spPr>
          <a:xfrm>
            <a:off x="6210594" y="4548588"/>
            <a:ext cx="2570400" cy="17172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48957F2-6E66-7636-E7F8-AD9EB61D2C0E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5"/>
            </p:custDataLst>
          </p:nvPr>
        </p:nvSpPr>
        <p:spPr>
          <a:xfrm>
            <a:off x="602614" y="4548636"/>
            <a:ext cx="2571216" cy="1718150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2" name="Ellipse">
            <a:extLst>
              <a:ext uri="{FF2B5EF4-FFF2-40B4-BE49-F238E27FC236}">
                <a16:creationId xmlns:a16="http://schemas.microsoft.com/office/drawing/2014/main" id="{B41FE293-55E0-5004-72E8-AD8923789782}"/>
              </a:ext>
            </a:extLst>
          </p:cNvPr>
          <p:cNvSpPr/>
          <p:nvPr userDrawn="1"/>
        </p:nvSpPr>
        <p:spPr>
          <a:xfrm>
            <a:off x="602614" y="3429000"/>
            <a:ext cx="2586112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Ellipse">
            <a:extLst>
              <a:ext uri="{FF2B5EF4-FFF2-40B4-BE49-F238E27FC236}">
                <a16:creationId xmlns:a16="http://schemas.microsoft.com/office/drawing/2014/main" id="{343B8797-AEC0-1D44-42CF-23F88DE85203}"/>
              </a:ext>
            </a:extLst>
          </p:cNvPr>
          <p:cNvSpPr/>
          <p:nvPr userDrawn="1"/>
        </p:nvSpPr>
        <p:spPr>
          <a:xfrm>
            <a:off x="3406899" y="3429000"/>
            <a:ext cx="25704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Ellipse">
            <a:extLst>
              <a:ext uri="{FF2B5EF4-FFF2-40B4-BE49-F238E27FC236}">
                <a16:creationId xmlns:a16="http://schemas.microsoft.com/office/drawing/2014/main" id="{BA36E8F3-7CD7-394C-F58A-D675A95CC1CC}"/>
              </a:ext>
            </a:extLst>
          </p:cNvPr>
          <p:cNvSpPr/>
          <p:nvPr userDrawn="1"/>
        </p:nvSpPr>
        <p:spPr>
          <a:xfrm>
            <a:off x="6210594" y="3429000"/>
            <a:ext cx="25704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743D77-844C-7032-2250-6F19444D5BF7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6"/>
            </p:custDataLst>
          </p:nvPr>
        </p:nvSpPr>
        <p:spPr>
          <a:xfrm>
            <a:off x="9018985" y="4520301"/>
            <a:ext cx="2570400" cy="1717200"/>
          </a:xfrm>
        </p:spPr>
        <p:txBody>
          <a:bodyPr lIns="144000" tIns="72000" rIns="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Ellipse">
            <a:extLst>
              <a:ext uri="{FF2B5EF4-FFF2-40B4-BE49-F238E27FC236}">
                <a16:creationId xmlns:a16="http://schemas.microsoft.com/office/drawing/2014/main" id="{86EF4B99-AF54-EE03-48D6-7B89F31E09D5}"/>
              </a:ext>
            </a:extLst>
          </p:cNvPr>
          <p:cNvSpPr/>
          <p:nvPr userDrawn="1"/>
        </p:nvSpPr>
        <p:spPr>
          <a:xfrm>
            <a:off x="9018985" y="3429000"/>
            <a:ext cx="2570400" cy="8748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3BF0F899-1426-E4CA-27D3-FABA007782C5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7"/>
            </p:custDataLst>
          </p:nvPr>
        </p:nvSpPr>
        <p:spPr>
          <a:xfrm>
            <a:off x="3406899" y="3520152"/>
            <a:ext cx="2570400" cy="692497"/>
          </a:xfrm>
        </p:spPr>
        <p:txBody>
          <a:bodyPr wrap="square" lIns="252000" tIns="0" rIns="25200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ubtitle Placeholder 3">
            <a:extLst>
              <a:ext uri="{FF2B5EF4-FFF2-40B4-BE49-F238E27FC236}">
                <a16:creationId xmlns:a16="http://schemas.microsoft.com/office/drawing/2014/main" id="{29C4238D-A9B9-E917-F112-0B305510F115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8"/>
            </p:custDataLst>
          </p:nvPr>
        </p:nvSpPr>
        <p:spPr>
          <a:xfrm>
            <a:off x="6210594" y="3520152"/>
            <a:ext cx="2570400" cy="692497"/>
          </a:xfrm>
        </p:spPr>
        <p:txBody>
          <a:bodyPr wrap="square" lIns="252000" tIns="0" rIns="25200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ubtitle Placeholder 1">
            <a:extLst>
              <a:ext uri="{FF2B5EF4-FFF2-40B4-BE49-F238E27FC236}">
                <a16:creationId xmlns:a16="http://schemas.microsoft.com/office/drawing/2014/main" id="{11C7D7DD-801B-F29D-6C76-570F8427E31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9"/>
            </p:custDataLst>
          </p:nvPr>
        </p:nvSpPr>
        <p:spPr>
          <a:xfrm>
            <a:off x="602614" y="3520152"/>
            <a:ext cx="2571216" cy="692497"/>
          </a:xfrm>
        </p:spPr>
        <p:txBody>
          <a:bodyPr wrap="square" lIns="252000" tIns="0" rIns="25200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Subtitle Placeholder 4">
            <a:extLst>
              <a:ext uri="{FF2B5EF4-FFF2-40B4-BE49-F238E27FC236}">
                <a16:creationId xmlns:a16="http://schemas.microsoft.com/office/drawing/2014/main" id="{46383955-4DB4-9AD7-E00D-71270E9647D5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0"/>
            </p:custDataLst>
          </p:nvPr>
        </p:nvSpPr>
        <p:spPr>
          <a:xfrm>
            <a:off x="9018985" y="3520152"/>
            <a:ext cx="2570400" cy="692497"/>
          </a:xfrm>
        </p:spPr>
        <p:txBody>
          <a:bodyPr wrap="square" lIns="252000" tIns="0" rIns="25200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F50761-5302-F7F1-4014-BC991B9826CB}"/>
              </a:ext>
            </a:extLst>
          </p:cNvPr>
          <p:cNvGrpSpPr/>
          <p:nvPr userDrawn="1"/>
        </p:nvGrpSpPr>
        <p:grpSpPr>
          <a:xfrm>
            <a:off x="10804569" y="589326"/>
            <a:ext cx="792108" cy="748491"/>
            <a:chOff x="9654208" y="2360582"/>
            <a:chExt cx="735123" cy="694644"/>
          </a:xfrm>
        </p:grpSpPr>
        <p:sp>
          <p:nvSpPr>
            <p:cNvPr id="26" name="Ellipse">
              <a:extLst>
                <a:ext uri="{FF2B5EF4-FFF2-40B4-BE49-F238E27FC236}">
                  <a16:creationId xmlns:a16="http://schemas.microsoft.com/office/drawing/2014/main" id="{2893319F-3094-3009-BE61-C07082A4703D}"/>
                </a:ext>
              </a:extLst>
            </p:cNvPr>
            <p:cNvSpPr/>
            <p:nvPr userDrawn="1"/>
          </p:nvSpPr>
          <p:spPr>
            <a:xfrm>
              <a:off x="9654208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Ellipse">
              <a:extLst>
                <a:ext uri="{FF2B5EF4-FFF2-40B4-BE49-F238E27FC236}">
                  <a16:creationId xmlns:a16="http://schemas.microsoft.com/office/drawing/2014/main" id="{2E0336C0-9E91-75F9-F99A-EBF9C979ADDC}"/>
                </a:ext>
              </a:extLst>
            </p:cNvPr>
            <p:cNvSpPr/>
            <p:nvPr userDrawn="1"/>
          </p:nvSpPr>
          <p:spPr>
            <a:xfrm>
              <a:off x="9969803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Ellipse">
              <a:extLst>
                <a:ext uri="{FF2B5EF4-FFF2-40B4-BE49-F238E27FC236}">
                  <a16:creationId xmlns:a16="http://schemas.microsoft.com/office/drawing/2014/main" id="{3C609E56-1A28-BAFA-700B-CE04A9FA6B02}"/>
                </a:ext>
              </a:extLst>
            </p:cNvPr>
            <p:cNvSpPr/>
            <p:nvPr userDrawn="1"/>
          </p:nvSpPr>
          <p:spPr>
            <a:xfrm>
              <a:off x="9654208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Ellipse">
              <a:extLst>
                <a:ext uri="{FF2B5EF4-FFF2-40B4-BE49-F238E27FC236}">
                  <a16:creationId xmlns:a16="http://schemas.microsoft.com/office/drawing/2014/main" id="{9E347E83-E308-0DA4-67B0-6D9F6AB7889A}"/>
                </a:ext>
              </a:extLst>
            </p:cNvPr>
            <p:cNvSpPr/>
            <p:nvPr userDrawn="1"/>
          </p:nvSpPr>
          <p:spPr>
            <a:xfrm>
              <a:off x="9969803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" name="Free Badge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977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V1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/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/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/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BD227AF0-FEF7-9C6D-1E36-2BD0C76B4B3A}"/>
              </a:ext>
            </a:extLst>
          </p:cNvPr>
          <p:cNvSpPr/>
          <p:nvPr userDrawn="1"/>
        </p:nvSpPr>
        <p:spPr>
          <a:xfrm>
            <a:off x="3402165" y="3029659"/>
            <a:ext cx="2592000" cy="3247200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3402165" y="3055756"/>
            <a:ext cx="2592000" cy="640515"/>
          </a:xfrm>
        </p:spPr>
        <p:txBody>
          <a:bodyPr wrap="square" lIns="252000" tIns="252000" rIns="252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3402165" y="3762334"/>
            <a:ext cx="2592000" cy="24732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6" name="Ellipse">
            <a:extLst>
              <a:ext uri="{FF2B5EF4-FFF2-40B4-BE49-F238E27FC236}">
                <a16:creationId xmlns:a16="http://schemas.microsoft.com/office/drawing/2014/main" id="{3A1079F0-D68C-BC16-79A0-CA2E3D5091C4}"/>
              </a:ext>
            </a:extLst>
          </p:cNvPr>
          <p:cNvSpPr/>
          <p:nvPr userDrawn="1"/>
        </p:nvSpPr>
        <p:spPr>
          <a:xfrm>
            <a:off x="587376" y="3028389"/>
            <a:ext cx="2592388" cy="3245568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6C1BC5A9-5D61-DEFE-AB28-F34A233A85BC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4"/>
            </p:custDataLst>
          </p:nvPr>
        </p:nvSpPr>
        <p:spPr>
          <a:xfrm>
            <a:off x="587375" y="3054486"/>
            <a:ext cx="2592000" cy="640515"/>
          </a:xfrm>
        </p:spPr>
        <p:txBody>
          <a:bodyPr wrap="square" lIns="252000" tIns="252000" rIns="252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9E00F7A-B22A-0ABD-F866-31B664A2FCD2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5"/>
            </p:custDataLst>
          </p:nvPr>
        </p:nvSpPr>
        <p:spPr>
          <a:xfrm>
            <a:off x="587375" y="3761064"/>
            <a:ext cx="2592000" cy="2472953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28" name="Graphic 27" descr="Arrow Right outline">
            <a:extLst>
              <a:ext uri="{FF2B5EF4-FFF2-40B4-BE49-F238E27FC236}">
                <a16:creationId xmlns:a16="http://schemas.microsoft.com/office/drawing/2014/main" id="{9090CC06-13DE-DCEB-0B63-84486B80BC9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1276" y="348751"/>
            <a:ext cx="720000" cy="720000"/>
          </a:xfrm>
          <a:prstGeom prst="rect">
            <a:avLst/>
          </a:prstGeom>
        </p:spPr>
      </p:pic>
      <p:sp>
        <p:nvSpPr>
          <p:cNvPr id="8" name="Title Placeholder">
            <a:extLst>
              <a:ext uri="{FF2B5EF4-FFF2-40B4-BE49-F238E27FC236}">
                <a16:creationId xmlns:a16="http://schemas.microsoft.com/office/drawing/2014/main" id="{E63DBD42-6CC1-5D07-AD4B-8BD754BDF11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2452" y="1332959"/>
            <a:ext cx="8193886" cy="13295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9" name="Ellipse">
            <a:extLst>
              <a:ext uri="{FF2B5EF4-FFF2-40B4-BE49-F238E27FC236}">
                <a16:creationId xmlns:a16="http://schemas.microsoft.com/office/drawing/2014/main" id="{569E0B2C-39CC-20BC-4FA1-A033AA12AC5F}"/>
              </a:ext>
            </a:extLst>
          </p:cNvPr>
          <p:cNvSpPr/>
          <p:nvPr userDrawn="1"/>
        </p:nvSpPr>
        <p:spPr>
          <a:xfrm>
            <a:off x="6211916" y="3023735"/>
            <a:ext cx="5391694" cy="3247200"/>
          </a:xfrm>
          <a:prstGeom prst="roundRect">
            <a:avLst>
              <a:gd name="adj" fmla="val 4894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0" name="Subtitle Placeholder 3">
            <a:extLst>
              <a:ext uri="{FF2B5EF4-FFF2-40B4-BE49-F238E27FC236}">
                <a16:creationId xmlns:a16="http://schemas.microsoft.com/office/drawing/2014/main" id="{503D7EFD-C48E-330E-2CFD-F957ACE1ED69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7"/>
            </p:custDataLst>
          </p:nvPr>
        </p:nvSpPr>
        <p:spPr>
          <a:xfrm>
            <a:off x="6211915" y="3049833"/>
            <a:ext cx="5392709" cy="640515"/>
          </a:xfrm>
        </p:spPr>
        <p:txBody>
          <a:bodyPr wrap="square" lIns="252000" tIns="252000" rIns="252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A2E5DE-4DDE-0A98-638D-22BBFD3A05CE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8"/>
            </p:custDataLst>
          </p:nvPr>
        </p:nvSpPr>
        <p:spPr>
          <a:xfrm>
            <a:off x="6211915" y="3756411"/>
            <a:ext cx="5391693" cy="24732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342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After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">
            <a:extLst>
              <a:ext uri="{FF2B5EF4-FFF2-40B4-BE49-F238E27FC236}">
                <a16:creationId xmlns:a16="http://schemas.microsoft.com/office/drawing/2014/main" id="{74DC72FE-F25A-5798-0333-BA4E8C6966AA}"/>
              </a:ext>
            </a:extLst>
          </p:cNvPr>
          <p:cNvSpPr/>
          <p:nvPr userDrawn="1"/>
        </p:nvSpPr>
        <p:spPr>
          <a:xfrm>
            <a:off x="6422991" y="2578176"/>
            <a:ext cx="5182108" cy="3689492"/>
          </a:xfrm>
          <a:prstGeom prst="roundRect">
            <a:avLst>
              <a:gd name="adj" fmla="val 8897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/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/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/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3F0071AA-9F27-9810-626B-431DBADFC37F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6423761" y="2578176"/>
            <a:ext cx="5179850" cy="640515"/>
          </a:xfrm>
        </p:spPr>
        <p:txBody>
          <a:bodyPr wrap="square" lIns="252000" tIns="252000" rIns="252000" bIns="108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1D4565-8AC6-B26D-3381-7A3C5FCB03ED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6423761" y="3406430"/>
            <a:ext cx="5179850" cy="16596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6C1BC5A9-5D61-DEFE-AB28-F34A233A85BC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4"/>
            </p:custDataLst>
          </p:nvPr>
        </p:nvSpPr>
        <p:spPr>
          <a:xfrm>
            <a:off x="588390" y="2578176"/>
            <a:ext cx="5179850" cy="640515"/>
          </a:xfrm>
        </p:spPr>
        <p:txBody>
          <a:bodyPr wrap="square" lIns="252000" tIns="252000" rIns="252000" bIns="108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9E00F7A-B22A-0ABD-F866-31B664A2FCD2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5"/>
            </p:custDataLst>
          </p:nvPr>
        </p:nvSpPr>
        <p:spPr>
          <a:xfrm>
            <a:off x="588390" y="3405160"/>
            <a:ext cx="5179850" cy="1659600"/>
          </a:xfrm>
        </p:spPr>
        <p:txBody>
          <a:bodyPr lIns="252000" tIns="0" rIns="252000" bIns="25200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013035-E38E-A453-B310-E8D616DDEBDE}"/>
              </a:ext>
            </a:extLst>
          </p:cNvPr>
          <p:cNvGrpSpPr/>
          <p:nvPr userDrawn="1"/>
        </p:nvGrpSpPr>
        <p:grpSpPr>
          <a:xfrm>
            <a:off x="867101" y="5233985"/>
            <a:ext cx="1055077" cy="748491"/>
            <a:chOff x="10542177" y="5080630"/>
            <a:chExt cx="1055077" cy="748491"/>
          </a:xfrm>
        </p:grpSpPr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9FCD325F-2131-75F1-736A-9C331FCCC559}"/>
                </a:ext>
              </a:extLst>
            </p:cNvPr>
            <p:cNvSpPr/>
            <p:nvPr userDrawn="1"/>
          </p:nvSpPr>
          <p:spPr>
            <a:xfrm>
              <a:off x="10542177" y="5080630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438CFE49-3629-BBCC-A0DA-B0FEDAA9AAE4}"/>
                </a:ext>
              </a:extLst>
            </p:cNvPr>
            <p:cNvSpPr/>
            <p:nvPr userDrawn="1"/>
          </p:nvSpPr>
          <p:spPr>
            <a:xfrm>
              <a:off x="10542177" y="5245112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38CC03A4-D04B-56AD-88C9-C025B47DAEEB}"/>
                </a:ext>
              </a:extLst>
            </p:cNvPr>
            <p:cNvSpPr/>
            <p:nvPr userDrawn="1"/>
          </p:nvSpPr>
          <p:spPr>
            <a:xfrm>
              <a:off x="10542177" y="5409594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D54EA956-FDA0-8930-E016-E1D88143D7FF}"/>
                </a:ext>
              </a:extLst>
            </p:cNvPr>
            <p:cNvSpPr/>
            <p:nvPr userDrawn="1"/>
          </p:nvSpPr>
          <p:spPr>
            <a:xfrm>
              <a:off x="10542177" y="5574075"/>
              <a:ext cx="1055077" cy="25504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F4481B-A2D6-27DA-6D11-90319CA68B9B}"/>
              </a:ext>
            </a:extLst>
          </p:cNvPr>
          <p:cNvGrpSpPr/>
          <p:nvPr userDrawn="1"/>
        </p:nvGrpSpPr>
        <p:grpSpPr>
          <a:xfrm>
            <a:off x="6702472" y="5233985"/>
            <a:ext cx="792108" cy="748491"/>
            <a:chOff x="9654208" y="2360582"/>
            <a:chExt cx="735123" cy="694644"/>
          </a:xfrm>
        </p:grpSpPr>
        <p:sp>
          <p:nvSpPr>
            <p:cNvPr id="21" name="Ellipse">
              <a:extLst>
                <a:ext uri="{FF2B5EF4-FFF2-40B4-BE49-F238E27FC236}">
                  <a16:creationId xmlns:a16="http://schemas.microsoft.com/office/drawing/2014/main" id="{F0DBF877-5AEE-329C-CCDF-322848314C5C}"/>
                </a:ext>
              </a:extLst>
            </p:cNvPr>
            <p:cNvSpPr/>
            <p:nvPr userDrawn="1"/>
          </p:nvSpPr>
          <p:spPr>
            <a:xfrm>
              <a:off x="9654208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Ellipse">
              <a:extLst>
                <a:ext uri="{FF2B5EF4-FFF2-40B4-BE49-F238E27FC236}">
                  <a16:creationId xmlns:a16="http://schemas.microsoft.com/office/drawing/2014/main" id="{FA82BE1A-0728-B5B6-AFB2-F1DDD8817AA4}"/>
                </a:ext>
              </a:extLst>
            </p:cNvPr>
            <p:cNvSpPr/>
            <p:nvPr userDrawn="1"/>
          </p:nvSpPr>
          <p:spPr>
            <a:xfrm>
              <a:off x="9969803" y="2360582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Ellipse">
              <a:extLst>
                <a:ext uri="{FF2B5EF4-FFF2-40B4-BE49-F238E27FC236}">
                  <a16:creationId xmlns:a16="http://schemas.microsoft.com/office/drawing/2014/main" id="{505F314D-B8EB-5D0D-5B98-01382B926B1C}"/>
                </a:ext>
              </a:extLst>
            </p:cNvPr>
            <p:cNvSpPr/>
            <p:nvPr userDrawn="1"/>
          </p:nvSpPr>
          <p:spPr>
            <a:xfrm>
              <a:off x="9654208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Ellipse">
              <a:extLst>
                <a:ext uri="{FF2B5EF4-FFF2-40B4-BE49-F238E27FC236}">
                  <a16:creationId xmlns:a16="http://schemas.microsoft.com/office/drawing/2014/main" id="{158D8A86-9F1C-4FD3-A0BC-C270151F53D7}"/>
                </a:ext>
              </a:extLst>
            </p:cNvPr>
            <p:cNvSpPr/>
            <p:nvPr userDrawn="1"/>
          </p:nvSpPr>
          <p:spPr>
            <a:xfrm>
              <a:off x="9969803" y="2635698"/>
              <a:ext cx="419528" cy="41952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3636211E-1531-3F84-81D3-B0252D300E79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2452" y="1332959"/>
            <a:ext cx="11001158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62EFF89-4942-3BD9-3532-556CDC16E7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sp>
        <p:nvSpPr>
          <p:cNvPr id="9" name="Ellipse">
            <a:extLst>
              <a:ext uri="{FF2B5EF4-FFF2-40B4-BE49-F238E27FC236}">
                <a16:creationId xmlns:a16="http://schemas.microsoft.com/office/drawing/2014/main" id="{99F3EA63-2BC7-907D-3488-65359DD7E785}"/>
              </a:ext>
            </a:extLst>
          </p:cNvPr>
          <p:cNvSpPr/>
          <p:nvPr userDrawn="1"/>
        </p:nvSpPr>
        <p:spPr>
          <a:xfrm>
            <a:off x="605256" y="2578176"/>
            <a:ext cx="5181338" cy="3689492"/>
          </a:xfrm>
          <a:prstGeom prst="roundRect">
            <a:avLst>
              <a:gd name="adj" fmla="val 8897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AA771BA6-0961-C9B6-9C65-3FB545F7F9F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6000" y="4062922"/>
            <a:ext cx="720000" cy="720000"/>
          </a:xfrm>
          <a:prstGeom prst="rect">
            <a:avLst/>
          </a:prstGeom>
        </p:spPr>
      </p:pic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01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V1">
    <p:bg>
      <p:bgPr>
        <a:gradFill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/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/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/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AABDD484-A189-D799-9C9F-F5E3A6A671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068" y="1412240"/>
            <a:ext cx="1054644" cy="1054644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845120CD-D140-28EC-9603-88503143391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547420" y="4401277"/>
            <a:ext cx="1054644" cy="1054644"/>
          </a:xfrm>
          <a:prstGeom prst="rect">
            <a:avLst/>
          </a:prstGeom>
        </p:spPr>
      </p:pic>
      <p:sp>
        <p:nvSpPr>
          <p:cNvPr id="4" name="Title Placeholder">
            <a:extLst>
              <a:ext uri="{FF2B5EF4-FFF2-40B4-BE49-F238E27FC236}">
                <a16:creationId xmlns:a16="http://schemas.microsoft.com/office/drawing/2014/main" id="{AC810F11-6DA8-A396-14AC-A440BE6A88B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660101" y="2173272"/>
            <a:ext cx="8871799" cy="251145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lnSpc>
                <a:spcPct val="85000"/>
              </a:lnSpc>
              <a:defRPr sz="4800" b="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5682CA-FF4C-70AD-A32C-EEEB7C38921E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3"/>
            </p:custDataLst>
          </p:nvPr>
        </p:nvSpPr>
        <p:spPr>
          <a:xfrm>
            <a:off x="4116388" y="5537734"/>
            <a:ext cx="3959225" cy="72481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24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373EF2-95CA-FD80-5AEE-F9B5F725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4E646-95DD-6CCA-4862-B9454CCD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BE920-AA25-084C-F5A3-65BFEE9C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325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V1">
    <p:bg>
      <p:bgPr>
        <a:gradFill flip="none" rotWithShape="1">
          <a:gsLst>
            <a:gs pos="0">
              <a:schemeClr val="accent1"/>
            </a:gs>
            <a:gs pos="75000">
              <a:schemeClr val="accent6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">
            <a:extLst>
              <a:ext uri="{FF2B5EF4-FFF2-40B4-BE49-F238E27FC236}">
                <a16:creationId xmlns:a16="http://schemas.microsoft.com/office/drawing/2014/main" id="{07808041-9E1C-971A-2DEC-3E040E6E42C5}"/>
              </a:ext>
            </a:extLst>
          </p:cNvPr>
          <p:cNvSpPr/>
          <p:nvPr userDrawn="1"/>
        </p:nvSpPr>
        <p:spPr>
          <a:xfrm>
            <a:off x="4338384" y="1309407"/>
            <a:ext cx="7257600" cy="4968000"/>
          </a:xfrm>
          <a:prstGeom prst="roundRect">
            <a:avLst>
              <a:gd name="adj" fmla="val 678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2" y="1332959"/>
            <a:ext cx="3513936" cy="1994392"/>
          </a:xfrm>
          <a:prstGeom prst="rect">
            <a:avLst/>
          </a:prstGeom>
        </p:spPr>
        <p:txBody>
          <a:bodyPr vert="horz" wrap="square" lIns="0" tIns="0" rIns="21600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/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/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/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2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18" name="Graphic 17" descr="Arrow Right outline">
            <a:extLst>
              <a:ext uri="{FF2B5EF4-FFF2-40B4-BE49-F238E27FC236}">
                <a16:creationId xmlns:a16="http://schemas.microsoft.com/office/drawing/2014/main" id="{50B1CF2E-A0FA-C716-2C95-6D6459336E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92433E-C8CF-2228-1CF5-9EFE4E6A8085}"/>
              </a:ext>
            </a:extLst>
          </p:cNvPr>
          <p:cNvGrpSpPr/>
          <p:nvPr userDrawn="1"/>
        </p:nvGrpSpPr>
        <p:grpSpPr>
          <a:xfrm>
            <a:off x="602675" y="5440165"/>
            <a:ext cx="638728" cy="843635"/>
            <a:chOff x="4340888" y="4944601"/>
            <a:chExt cx="1013927" cy="1339200"/>
          </a:xfrm>
        </p:grpSpPr>
        <p:sp>
          <p:nvSpPr>
            <p:cNvPr id="32" name="Ellipse">
              <a:extLst>
                <a:ext uri="{FF2B5EF4-FFF2-40B4-BE49-F238E27FC236}">
                  <a16:creationId xmlns:a16="http://schemas.microsoft.com/office/drawing/2014/main" id="{50E75AAE-E804-1DD5-7958-FB3DEAA80E7E}"/>
                </a:ext>
              </a:extLst>
            </p:cNvPr>
            <p:cNvSpPr/>
            <p:nvPr userDrawn="1"/>
          </p:nvSpPr>
          <p:spPr>
            <a:xfrm>
              <a:off x="4340888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Ellipse">
              <a:extLst>
                <a:ext uri="{FF2B5EF4-FFF2-40B4-BE49-F238E27FC236}">
                  <a16:creationId xmlns:a16="http://schemas.microsoft.com/office/drawing/2014/main" id="{137812B2-798C-82A4-9F6D-1E5EEA2EF09B}"/>
                </a:ext>
              </a:extLst>
            </p:cNvPr>
            <p:cNvSpPr/>
            <p:nvPr userDrawn="1"/>
          </p:nvSpPr>
          <p:spPr>
            <a:xfrm>
              <a:off x="4544886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Ellipse">
              <a:extLst>
                <a:ext uri="{FF2B5EF4-FFF2-40B4-BE49-F238E27FC236}">
                  <a16:creationId xmlns:a16="http://schemas.microsoft.com/office/drawing/2014/main" id="{00FA00C6-E792-8DE7-1DC8-A74A9BCD9179}"/>
                </a:ext>
              </a:extLst>
            </p:cNvPr>
            <p:cNvSpPr/>
            <p:nvPr userDrawn="1"/>
          </p:nvSpPr>
          <p:spPr>
            <a:xfrm>
              <a:off x="4748884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Ellipse">
              <a:extLst>
                <a:ext uri="{FF2B5EF4-FFF2-40B4-BE49-F238E27FC236}">
                  <a16:creationId xmlns:a16="http://schemas.microsoft.com/office/drawing/2014/main" id="{F27F5681-B8D6-9219-88CE-03928ED71B77}"/>
                </a:ext>
              </a:extLst>
            </p:cNvPr>
            <p:cNvSpPr/>
            <p:nvPr userDrawn="1"/>
          </p:nvSpPr>
          <p:spPr>
            <a:xfrm>
              <a:off x="4952881" y="4944601"/>
              <a:ext cx="401934" cy="13392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DB2377A-6262-F5FB-3D63-DD049C008ACF}"/>
              </a:ext>
            </a:extLst>
          </p:cNvPr>
          <p:cNvSpPr>
            <a:spLocks noGrp="1"/>
          </p:cNvSpPr>
          <p:nvPr>
            <p:ph type="body" sz="quarter" idx="32"/>
            <p:custDataLst>
              <p:tags r:id="rId3"/>
            </p:custDataLst>
          </p:nvPr>
        </p:nvSpPr>
        <p:spPr>
          <a:xfrm>
            <a:off x="4338384" y="1309407"/>
            <a:ext cx="7257600" cy="4968000"/>
          </a:xfrm>
        </p:spPr>
        <p:txBody>
          <a:bodyPr lIns="216000" tIns="216000" rIns="216000" bIns="216000" anchor="ctr" anchorCtr="0">
            <a:normAutofit/>
          </a:bodyPr>
          <a:lstStyle>
            <a:lvl1pPr marL="228600" indent="-228600">
              <a:buClr>
                <a:schemeClr val="bg1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1pPr>
            <a:lvl2pPr marL="685800" indent="-228600">
              <a:buClr>
                <a:schemeClr val="bg1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bg1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3pPr>
            <a:lvl4pPr marL="1600200" indent="-228600">
              <a:buClr>
                <a:schemeClr val="bg1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4pPr>
            <a:lvl5pPr marL="2057400" indent="-228600">
              <a:buClr>
                <a:schemeClr val="bg1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753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5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">
            <a:extLst>
              <a:ext uri="{FF2B5EF4-FFF2-40B4-BE49-F238E27FC236}">
                <a16:creationId xmlns:a16="http://schemas.microsoft.com/office/drawing/2014/main" id="{AE2DEFD7-81FE-7384-D55E-D8AEC074D6F2}"/>
              </a:ext>
            </a:extLst>
          </p:cNvPr>
          <p:cNvSpPr/>
          <p:nvPr userDrawn="1"/>
        </p:nvSpPr>
        <p:spPr>
          <a:xfrm>
            <a:off x="5095620" y="2587240"/>
            <a:ext cx="2016000" cy="3686560"/>
          </a:xfrm>
          <a:prstGeom prst="roundRect">
            <a:avLst>
              <a:gd name="adj" fmla="val 10926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Ellipse">
            <a:extLst>
              <a:ext uri="{FF2B5EF4-FFF2-40B4-BE49-F238E27FC236}">
                <a16:creationId xmlns:a16="http://schemas.microsoft.com/office/drawing/2014/main" id="{9911DDE8-D2F2-38C0-D872-90FAD4D8D185}"/>
              </a:ext>
            </a:extLst>
          </p:cNvPr>
          <p:cNvSpPr/>
          <p:nvPr userDrawn="1"/>
        </p:nvSpPr>
        <p:spPr>
          <a:xfrm>
            <a:off x="9588625" y="2587240"/>
            <a:ext cx="2016000" cy="3686560"/>
          </a:xfrm>
          <a:prstGeom prst="roundRect">
            <a:avLst>
              <a:gd name="adj" fmla="val 10926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Ellipse">
            <a:extLst>
              <a:ext uri="{FF2B5EF4-FFF2-40B4-BE49-F238E27FC236}">
                <a16:creationId xmlns:a16="http://schemas.microsoft.com/office/drawing/2014/main" id="{B41FE293-55E0-5004-72E8-AD8923789782}"/>
              </a:ext>
            </a:extLst>
          </p:cNvPr>
          <p:cNvSpPr/>
          <p:nvPr userDrawn="1"/>
        </p:nvSpPr>
        <p:spPr>
          <a:xfrm>
            <a:off x="602614" y="2587240"/>
            <a:ext cx="2016000" cy="3686560"/>
          </a:xfrm>
          <a:prstGeom prst="roundRect">
            <a:avLst>
              <a:gd name="adj" fmla="val 10926"/>
            </a:avLst>
          </a:prstGeom>
          <a:gradFill>
            <a:gsLst>
              <a:gs pos="0">
                <a:schemeClr val="accent1"/>
              </a:gs>
              <a:gs pos="75000">
                <a:schemeClr val="accent6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2451" y="1332959"/>
            <a:ext cx="11002174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Ellipse">
            <a:extLst>
              <a:ext uri="{FF2B5EF4-FFF2-40B4-BE49-F238E27FC236}">
                <a16:creationId xmlns:a16="http://schemas.microsoft.com/office/drawing/2014/main" id="{A8F20F9D-26E8-4530-23E1-535FBC7173A3}"/>
              </a:ext>
            </a:extLst>
          </p:cNvPr>
          <p:cNvSpPr/>
          <p:nvPr userDrawn="1"/>
        </p:nvSpPr>
        <p:spPr>
          <a:xfrm rot="5400000">
            <a:off x="587375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Ellipse">
            <a:extLst>
              <a:ext uri="{FF2B5EF4-FFF2-40B4-BE49-F238E27FC236}">
                <a16:creationId xmlns:a16="http://schemas.microsoft.com/office/drawing/2014/main" id="{FE9E4250-E040-7450-7743-3A5DD67C0D0A}"/>
              </a:ext>
            </a:extLst>
          </p:cNvPr>
          <p:cNvSpPr/>
          <p:nvPr userDrawn="1"/>
        </p:nvSpPr>
        <p:spPr>
          <a:xfrm rot="5400000">
            <a:off x="991377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llipse">
            <a:extLst>
              <a:ext uri="{FF2B5EF4-FFF2-40B4-BE49-F238E27FC236}">
                <a16:creationId xmlns:a16="http://schemas.microsoft.com/office/drawing/2014/main" id="{0981C62F-2221-47C5-74FD-5AB93605822D}"/>
              </a:ext>
            </a:extLst>
          </p:cNvPr>
          <p:cNvSpPr/>
          <p:nvPr userDrawn="1"/>
        </p:nvSpPr>
        <p:spPr>
          <a:xfrm rot="5400000">
            <a:off x="789376" y="586837"/>
            <a:ext cx="144000" cy="14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Footer Placeholder">
            <a:extLst>
              <a:ext uri="{FF2B5EF4-FFF2-40B4-BE49-F238E27FC236}">
                <a16:creationId xmlns:a16="http://schemas.microsoft.com/office/drawing/2014/main" id="{E7C0CAE7-6D23-65FF-79E6-47C313079DDB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2"/>
            </p:custDataLst>
          </p:nvPr>
        </p:nvSpPr>
        <p:spPr>
          <a:xfrm>
            <a:off x="1283468" y="574199"/>
            <a:ext cx="4733557" cy="16927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CA20-DDE7-D36B-94B0-97C52EBC4739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3"/>
            </p:custDataLst>
          </p:nvPr>
        </p:nvSpPr>
        <p:spPr>
          <a:xfrm>
            <a:off x="2851157" y="3796848"/>
            <a:ext cx="2016000" cy="2124000"/>
          </a:xfrm>
        </p:spPr>
        <p:txBody>
          <a:bodyPr lIns="144000" tIns="72000" rIns="14400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A78EB6-7B08-4162-0ADC-E89603285E9F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4"/>
            </p:custDataLst>
          </p:nvPr>
        </p:nvSpPr>
        <p:spPr>
          <a:xfrm>
            <a:off x="5095620" y="3796848"/>
            <a:ext cx="2016000" cy="2124000"/>
          </a:xfrm>
        </p:spPr>
        <p:txBody>
          <a:bodyPr lIns="144000" tIns="72000" rIns="14400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48957F2-6E66-7636-E7F8-AD9EB61D2C0E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5"/>
            </p:custDataLst>
          </p:nvPr>
        </p:nvSpPr>
        <p:spPr>
          <a:xfrm>
            <a:off x="602614" y="3796848"/>
            <a:ext cx="2016000" cy="2124415"/>
          </a:xfrm>
        </p:spPr>
        <p:txBody>
          <a:bodyPr lIns="144000" tIns="108000" rIns="14400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3743D77-844C-7032-2250-6F19444D5BF7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6"/>
            </p:custDataLst>
          </p:nvPr>
        </p:nvSpPr>
        <p:spPr>
          <a:xfrm>
            <a:off x="7342123" y="3796848"/>
            <a:ext cx="2016000" cy="2124000"/>
          </a:xfrm>
        </p:spPr>
        <p:txBody>
          <a:bodyPr lIns="144000" tIns="72000" rIns="14400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A6EC4F7-AE45-AEEB-E1C6-E8B9A94030B1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7"/>
            </p:custDataLst>
          </p:nvPr>
        </p:nvSpPr>
        <p:spPr>
          <a:xfrm>
            <a:off x="9588625" y="3796848"/>
            <a:ext cx="2016000" cy="2124000"/>
          </a:xfrm>
        </p:spPr>
        <p:txBody>
          <a:bodyPr lIns="144000" tIns="72000" rIns="144000" bIns="0" anchor="t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1" name="Subtitle Placeholder">
            <a:extLst>
              <a:ext uri="{FF2B5EF4-FFF2-40B4-BE49-F238E27FC236}">
                <a16:creationId xmlns:a16="http://schemas.microsoft.com/office/drawing/2014/main" id="{075D11CA-5478-5D94-925E-B301C66D6564}"/>
              </a:ext>
            </a:extLst>
          </p:cNvPr>
          <p:cNvSpPr>
            <a:spLocks noGrp="1"/>
          </p:cNvSpPr>
          <p:nvPr>
            <p:ph type="body" idx="51" hasCustomPrompt="1"/>
            <p:custDataLst>
              <p:tags r:id="rId8"/>
            </p:custDataLst>
          </p:nvPr>
        </p:nvSpPr>
        <p:spPr>
          <a:xfrm>
            <a:off x="602614" y="2587239"/>
            <a:ext cx="2016000" cy="1194512"/>
          </a:xfrm>
        </p:spPr>
        <p:txBody>
          <a:bodyPr wrap="square" lIns="144000" tIns="252000" rIns="144000" bIns="108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Ellipse">
            <a:extLst>
              <a:ext uri="{FF2B5EF4-FFF2-40B4-BE49-F238E27FC236}">
                <a16:creationId xmlns:a16="http://schemas.microsoft.com/office/drawing/2014/main" id="{1ECFB6CA-1A83-6158-1B24-E20EC9374AAC}"/>
              </a:ext>
            </a:extLst>
          </p:cNvPr>
          <p:cNvSpPr/>
          <p:nvPr userDrawn="1"/>
        </p:nvSpPr>
        <p:spPr>
          <a:xfrm>
            <a:off x="2851157" y="2587240"/>
            <a:ext cx="2016000" cy="3686560"/>
          </a:xfrm>
          <a:prstGeom prst="roundRect">
            <a:avLst>
              <a:gd name="adj" fmla="val 10926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Ellipse">
            <a:extLst>
              <a:ext uri="{FF2B5EF4-FFF2-40B4-BE49-F238E27FC236}">
                <a16:creationId xmlns:a16="http://schemas.microsoft.com/office/drawing/2014/main" id="{8AAA8815-B3CD-4E9A-64C2-3B8C17B63976}"/>
              </a:ext>
            </a:extLst>
          </p:cNvPr>
          <p:cNvSpPr/>
          <p:nvPr userDrawn="1"/>
        </p:nvSpPr>
        <p:spPr>
          <a:xfrm>
            <a:off x="7342123" y="2587240"/>
            <a:ext cx="2016000" cy="3686560"/>
          </a:xfrm>
          <a:prstGeom prst="roundRect">
            <a:avLst>
              <a:gd name="adj" fmla="val 10926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Subtitle Placeholder">
            <a:extLst>
              <a:ext uri="{FF2B5EF4-FFF2-40B4-BE49-F238E27FC236}">
                <a16:creationId xmlns:a16="http://schemas.microsoft.com/office/drawing/2014/main" id="{5E0403EF-86EA-B15C-FEA9-3384946AD07F}"/>
              </a:ext>
            </a:extLst>
          </p:cNvPr>
          <p:cNvSpPr>
            <a:spLocks noGrp="1"/>
          </p:cNvSpPr>
          <p:nvPr>
            <p:ph type="body" idx="52" hasCustomPrompt="1"/>
            <p:custDataLst>
              <p:tags r:id="rId9"/>
            </p:custDataLst>
          </p:nvPr>
        </p:nvSpPr>
        <p:spPr>
          <a:xfrm>
            <a:off x="2851157" y="2864581"/>
            <a:ext cx="2016000" cy="640515"/>
          </a:xfrm>
        </p:spPr>
        <p:txBody>
          <a:bodyPr wrap="square" lIns="144000" tIns="252000" rIns="144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Subtitle Placeholder">
            <a:extLst>
              <a:ext uri="{FF2B5EF4-FFF2-40B4-BE49-F238E27FC236}">
                <a16:creationId xmlns:a16="http://schemas.microsoft.com/office/drawing/2014/main" id="{25551023-916F-0863-414F-93EE2CB25B74}"/>
              </a:ext>
            </a:extLst>
          </p:cNvPr>
          <p:cNvSpPr>
            <a:spLocks noGrp="1"/>
          </p:cNvSpPr>
          <p:nvPr>
            <p:ph type="body" idx="53" hasCustomPrompt="1"/>
            <p:custDataLst>
              <p:tags r:id="rId10"/>
            </p:custDataLst>
          </p:nvPr>
        </p:nvSpPr>
        <p:spPr>
          <a:xfrm>
            <a:off x="5095620" y="2864581"/>
            <a:ext cx="2016000" cy="640515"/>
          </a:xfrm>
        </p:spPr>
        <p:txBody>
          <a:bodyPr wrap="square" lIns="144000" tIns="252000" rIns="144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0" name="Subtitle Placeholder">
            <a:extLst>
              <a:ext uri="{FF2B5EF4-FFF2-40B4-BE49-F238E27FC236}">
                <a16:creationId xmlns:a16="http://schemas.microsoft.com/office/drawing/2014/main" id="{AEA992AF-D987-F880-2E9E-9F73E72E7B2B}"/>
              </a:ext>
            </a:extLst>
          </p:cNvPr>
          <p:cNvSpPr>
            <a:spLocks noGrp="1"/>
          </p:cNvSpPr>
          <p:nvPr>
            <p:ph type="body" idx="54" hasCustomPrompt="1"/>
            <p:custDataLst>
              <p:tags r:id="rId11"/>
            </p:custDataLst>
          </p:nvPr>
        </p:nvSpPr>
        <p:spPr>
          <a:xfrm>
            <a:off x="7342123" y="2864581"/>
            <a:ext cx="2016000" cy="640515"/>
          </a:xfrm>
        </p:spPr>
        <p:txBody>
          <a:bodyPr wrap="square" lIns="144000" tIns="252000" rIns="144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41" name="Subtitle Placeholder">
            <a:extLst>
              <a:ext uri="{FF2B5EF4-FFF2-40B4-BE49-F238E27FC236}">
                <a16:creationId xmlns:a16="http://schemas.microsoft.com/office/drawing/2014/main" id="{1802226C-68AE-DBCA-291D-AE9C359A6D5A}"/>
              </a:ext>
            </a:extLst>
          </p:cNvPr>
          <p:cNvSpPr>
            <a:spLocks noGrp="1"/>
          </p:cNvSpPr>
          <p:nvPr>
            <p:ph type="body" idx="55" hasCustomPrompt="1"/>
            <p:custDataLst>
              <p:tags r:id="rId12"/>
            </p:custDataLst>
          </p:nvPr>
        </p:nvSpPr>
        <p:spPr>
          <a:xfrm>
            <a:off x="9588625" y="2864581"/>
            <a:ext cx="2016000" cy="640515"/>
          </a:xfrm>
        </p:spPr>
        <p:txBody>
          <a:bodyPr wrap="square" lIns="144000" tIns="252000" rIns="144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42" name="Graphic 41" descr="Arrow Right outline">
            <a:extLst>
              <a:ext uri="{FF2B5EF4-FFF2-40B4-BE49-F238E27FC236}">
                <a16:creationId xmlns:a16="http://schemas.microsoft.com/office/drawing/2014/main" id="{CEB8DD56-2E97-84D1-1699-838FBF03F7C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2095" y="298837"/>
            <a:ext cx="720000" cy="720000"/>
          </a:xfrm>
          <a:prstGeom prst="rect">
            <a:avLst/>
          </a:prstGeom>
        </p:spPr>
      </p:pic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353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EA25873-98BF-F12A-E4EE-1C378E4F84C1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587375" y="572328"/>
            <a:ext cx="4900462" cy="207749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itle Placeholder">
            <a:extLst>
              <a:ext uri="{FF2B5EF4-FFF2-40B4-BE49-F238E27FC236}">
                <a16:creationId xmlns:a16="http://schemas.microsoft.com/office/drawing/2014/main" id="{E605DDFC-8158-376D-BCC8-91CC4BEC745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1650" y="1333364"/>
            <a:ext cx="11022748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0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EA25873-98BF-F12A-E4EE-1C378E4F84C1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587375" y="572328"/>
            <a:ext cx="4900462" cy="207749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2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23EB-3CF6-EBAC-1ACE-DE03D948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EC664-D47D-3543-4F48-6AFC91902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5A1EC-BA9C-1798-81E7-7DD703B07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36E69-D609-55AF-C51B-F97B1B53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90153-E1EF-B488-B409-7DF06D8C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C194B-F100-7CD1-DBA9-75FE2669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16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C54F-D2E5-CD7F-AE9B-7EDAE5E7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07DC98-BEC0-E147-AAC0-50A0827F0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C75F1-6E6D-AC77-ED05-DB9A3844E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8F50C-F6E9-1BAD-ADBA-28E5B22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1CC55-9D09-3D87-D26A-E2E697AA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856B1-9556-9502-773E-C5D8CC2F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6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tags" Target="../tags/tag1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tags" Target="../tags/tag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8259B3-E51A-1DAE-9B7F-6712918A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DC6D2-F09C-56CB-E40C-3D1CD15E2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3C82-F4F7-CFC2-F196-AD98A1B64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3969F6-04E0-47A8-8BA9-7F08A138DC88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42E93-C58C-F664-8C1B-6E44C7303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AE9A-2C14-E7D6-68FF-58FDB01E7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16520-D84B-4E0B-B890-DBA1201F0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73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DBC626-9493-4173-4785-B4E4251F3E76}"/>
              </a:ext>
            </a:extLst>
          </p:cNvPr>
          <p:cNvSpPr>
            <a:spLocks noGrp="1"/>
          </p:cNvSpPr>
          <p:nvPr>
            <p:ph type="title"/>
            <p:custDataLst>
              <p:tags r:id="rId64"/>
            </p:custDataLst>
          </p:nvPr>
        </p:nvSpPr>
        <p:spPr>
          <a:xfrm>
            <a:off x="597207" y="566333"/>
            <a:ext cx="11007418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C0C7E-C392-88D5-6F37-5427AF82E737}"/>
              </a:ext>
            </a:extLst>
          </p:cNvPr>
          <p:cNvSpPr>
            <a:spLocks noGrp="1"/>
          </p:cNvSpPr>
          <p:nvPr>
            <p:ph type="body" idx="1"/>
            <p:custDataLst>
              <p:tags r:id="rId65"/>
            </p:custDataLst>
          </p:nvPr>
        </p:nvSpPr>
        <p:spPr>
          <a:xfrm>
            <a:off x="597207" y="1825625"/>
            <a:ext cx="11007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4550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4050" r:id="rId2"/>
    <p:sldLayoutId id="2147483994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3" r:id="rId10"/>
    <p:sldLayoutId id="2147484002" r:id="rId11"/>
    <p:sldLayoutId id="2147484004" r:id="rId12"/>
    <p:sldLayoutId id="2147484005" r:id="rId13"/>
    <p:sldLayoutId id="2147484006" r:id="rId14"/>
    <p:sldLayoutId id="2147484007" r:id="rId15"/>
    <p:sldLayoutId id="2147484048" r:id="rId16"/>
    <p:sldLayoutId id="2147484009" r:id="rId17"/>
    <p:sldLayoutId id="2147484011" r:id="rId18"/>
    <p:sldLayoutId id="2147484073" r:id="rId19"/>
    <p:sldLayoutId id="2147484012" r:id="rId20"/>
    <p:sldLayoutId id="2147484013" r:id="rId21"/>
    <p:sldLayoutId id="2147484056" r:id="rId22"/>
    <p:sldLayoutId id="2147484057" r:id="rId23"/>
    <p:sldLayoutId id="2147484074" r:id="rId24"/>
    <p:sldLayoutId id="2147484075" r:id="rId25"/>
    <p:sldLayoutId id="2147484076" r:id="rId26"/>
    <p:sldLayoutId id="2147484061" r:id="rId27"/>
    <p:sldLayoutId id="2147484062" r:id="rId28"/>
    <p:sldLayoutId id="2147484063" r:id="rId29"/>
    <p:sldLayoutId id="2147484064" r:id="rId30"/>
    <p:sldLayoutId id="2147484021" r:id="rId31"/>
    <p:sldLayoutId id="2147484022" r:id="rId32"/>
    <p:sldLayoutId id="2147484023" r:id="rId33"/>
    <p:sldLayoutId id="2147484025" r:id="rId34"/>
    <p:sldLayoutId id="2147484026" r:id="rId35"/>
    <p:sldLayoutId id="2147484027" r:id="rId36"/>
    <p:sldLayoutId id="2147484028" r:id="rId37"/>
    <p:sldLayoutId id="2147484029" r:id="rId38"/>
    <p:sldLayoutId id="2147484033" r:id="rId39"/>
    <p:sldLayoutId id="2147484031" r:id="rId40"/>
    <p:sldLayoutId id="2147484034" r:id="rId41"/>
    <p:sldLayoutId id="2147484035" r:id="rId42"/>
    <p:sldLayoutId id="2147484036" r:id="rId43"/>
    <p:sldLayoutId id="2147484038" r:id="rId44"/>
    <p:sldLayoutId id="2147484040" r:id="rId45"/>
    <p:sldLayoutId id="2147484041" r:id="rId46"/>
    <p:sldLayoutId id="2147484042" r:id="rId47"/>
    <p:sldLayoutId id="2147484043" r:id="rId48"/>
    <p:sldLayoutId id="2147484045" r:id="rId49"/>
    <p:sldLayoutId id="2147484046" r:id="rId50"/>
    <p:sldLayoutId id="2147484047" r:id="rId51"/>
    <p:sldLayoutId id="2147484055" r:id="rId52"/>
    <p:sldLayoutId id="2147484065" r:id="rId53"/>
    <p:sldLayoutId id="2147484066" r:id="rId54"/>
    <p:sldLayoutId id="2147484067" r:id="rId55"/>
    <p:sldLayoutId id="2147484068" r:id="rId56"/>
    <p:sldLayoutId id="2147484069" r:id="rId57"/>
    <p:sldLayoutId id="2147484070" r:id="rId58"/>
    <p:sldLayoutId id="2147484071" r:id="rId59"/>
    <p:sldLayoutId id="2147484072" r:id="rId60"/>
    <p:sldLayoutId id="2147483991" r:id="rId61"/>
    <p:sldLayoutId id="2147483992" r:id="rId6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7310" userDrawn="1">
          <p15:clr>
            <a:srgbClr val="F26B43"/>
          </p15:clr>
        </p15:guide>
        <p15:guide id="5" orient="horz" pos="368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  <p15:guide id="12" pos="2003" userDrawn="1">
          <p15:clr>
            <a:srgbClr val="A4A3A4"/>
          </p15:clr>
        </p15:guide>
        <p15:guide id="13" pos="2139" userDrawn="1">
          <p15:clr>
            <a:srgbClr val="A4A3A4"/>
          </p15:clr>
        </p15:guide>
        <p15:guide id="14" pos="5541" userDrawn="1">
          <p15:clr>
            <a:srgbClr val="A4A3A4"/>
          </p15:clr>
        </p15:guide>
        <p15:guide id="15" pos="5677" userDrawn="1">
          <p15:clr>
            <a:srgbClr val="A4A3A4"/>
          </p15:clr>
        </p15:guide>
        <p15:guide id="16" pos="3772" userDrawn="1">
          <p15:clr>
            <a:srgbClr val="A4A3A4"/>
          </p15:clr>
        </p15:guide>
        <p15:guide id="17" pos="3908" userDrawn="1">
          <p15:clr>
            <a:srgbClr val="A4A3A4"/>
          </p15:clr>
        </p15:guide>
        <p15:guide id="18" pos="2593" userDrawn="1">
          <p15:clr>
            <a:srgbClr val="9FCC3B"/>
          </p15:clr>
        </p15:guide>
        <p15:guide id="19" pos="2729" userDrawn="1">
          <p15:clr>
            <a:srgbClr val="9FCC3B"/>
          </p15:clr>
        </p15:guide>
        <p15:guide id="20" pos="4951" userDrawn="1">
          <p15:clr>
            <a:srgbClr val="9FCC3B"/>
          </p15:clr>
        </p15:guide>
        <p15:guide id="21" pos="5087" userDrawn="1">
          <p15:clr>
            <a:srgbClr val="9FCC3B"/>
          </p15:clr>
        </p15:guide>
        <p15:guide id="22" orient="horz" pos="8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11.xml"/><Relationship Id="rId2" Type="http://schemas.openxmlformats.org/officeDocument/2006/relationships/tags" Target="../tags/tag910.xml"/><Relationship Id="rId1" Type="http://schemas.openxmlformats.org/officeDocument/2006/relationships/tags" Target="../tags/tag909.xml"/><Relationship Id="rId6" Type="http://schemas.openxmlformats.org/officeDocument/2006/relationships/hyperlink" Target="https://www.printables.com/model/971320-6dof-robot-arm-modular-cheap-educational" TargetMode="External"/><Relationship Id="rId5" Type="http://schemas.openxmlformats.org/officeDocument/2006/relationships/image" Target="../media/image18.jpeg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19.xml"/><Relationship Id="rId3" Type="http://schemas.openxmlformats.org/officeDocument/2006/relationships/tags" Target="../tags/tag914.xml"/><Relationship Id="rId7" Type="http://schemas.openxmlformats.org/officeDocument/2006/relationships/tags" Target="../tags/tag918.xml"/><Relationship Id="rId2" Type="http://schemas.openxmlformats.org/officeDocument/2006/relationships/tags" Target="../tags/tag913.xml"/><Relationship Id="rId1" Type="http://schemas.openxmlformats.org/officeDocument/2006/relationships/tags" Target="../tags/tag912.xml"/><Relationship Id="rId6" Type="http://schemas.openxmlformats.org/officeDocument/2006/relationships/tags" Target="../tags/tag917.xml"/><Relationship Id="rId11" Type="http://schemas.openxmlformats.org/officeDocument/2006/relationships/slideLayout" Target="../slideLayouts/slideLayout28.xml"/><Relationship Id="rId5" Type="http://schemas.openxmlformats.org/officeDocument/2006/relationships/tags" Target="../tags/tag916.xml"/><Relationship Id="rId10" Type="http://schemas.openxmlformats.org/officeDocument/2006/relationships/tags" Target="../tags/tag921.xml"/><Relationship Id="rId4" Type="http://schemas.openxmlformats.org/officeDocument/2006/relationships/tags" Target="../tags/tag915.xml"/><Relationship Id="rId9" Type="http://schemas.openxmlformats.org/officeDocument/2006/relationships/tags" Target="../tags/tag9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24.xml"/><Relationship Id="rId2" Type="http://schemas.openxmlformats.org/officeDocument/2006/relationships/tags" Target="../tags/tag923.xml"/><Relationship Id="rId1" Type="http://schemas.openxmlformats.org/officeDocument/2006/relationships/tags" Target="../tags/tag922.xml"/><Relationship Id="rId6" Type="http://schemas.openxmlformats.org/officeDocument/2006/relationships/image" Target="../media/image19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9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28.xml"/><Relationship Id="rId2" Type="http://schemas.openxmlformats.org/officeDocument/2006/relationships/tags" Target="../tags/tag927.xml"/><Relationship Id="rId1" Type="http://schemas.openxmlformats.org/officeDocument/2006/relationships/tags" Target="../tags/tag926.xml"/><Relationship Id="rId6" Type="http://schemas.openxmlformats.org/officeDocument/2006/relationships/image" Target="../media/image20.jpe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9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32.xml"/><Relationship Id="rId2" Type="http://schemas.openxmlformats.org/officeDocument/2006/relationships/tags" Target="../tags/tag931.xml"/><Relationship Id="rId1" Type="http://schemas.openxmlformats.org/officeDocument/2006/relationships/tags" Target="../tags/tag930.xml"/><Relationship Id="rId6" Type="http://schemas.openxmlformats.org/officeDocument/2006/relationships/image" Target="../media/image21.jpeg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9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36.xml"/><Relationship Id="rId2" Type="http://schemas.openxmlformats.org/officeDocument/2006/relationships/tags" Target="../tags/tag935.xml"/><Relationship Id="rId1" Type="http://schemas.openxmlformats.org/officeDocument/2006/relationships/tags" Target="../tags/tag934.xml"/><Relationship Id="rId6" Type="http://schemas.openxmlformats.org/officeDocument/2006/relationships/image" Target="../media/image22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9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40.xml"/><Relationship Id="rId2" Type="http://schemas.openxmlformats.org/officeDocument/2006/relationships/tags" Target="../tags/tag939.xml"/><Relationship Id="rId1" Type="http://schemas.openxmlformats.org/officeDocument/2006/relationships/tags" Target="../tags/tag938.xml"/><Relationship Id="rId6" Type="http://schemas.openxmlformats.org/officeDocument/2006/relationships/image" Target="../media/image23.jpe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9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D249DF-4D70-0666-B5D7-DE247336DDF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Cyber-Zero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0A2E3-0B89-C31F-CF15-E2C8574DECE6}"/>
              </a:ext>
            </a:extLst>
          </p:cNvPr>
          <p:cNvSpPr>
            <a:spLocks noGrp="1"/>
          </p:cNvSpPr>
          <p:nvPr>
            <p:ph type="body" idx="2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Autonomous Chess-Playing Robotic Arm — Midpoint Project Presentation</a:t>
            </a:r>
            <a:endParaRPr lang="en-US" dirty="0"/>
          </a:p>
        </p:txBody>
      </p:sp>
      <p:sp>
        <p:nvSpPr>
          <p:cNvPr id="2" name="Footer">
            <a:extLst>
              <a:ext uri="{FF2B5EF4-FFF2-40B4-BE49-F238E27FC236}">
                <a16:creationId xmlns:a16="http://schemas.microsoft.com/office/drawing/2014/main" id="{D29111A2-8272-A488-8A5A-0B7D41C1DEA3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3"/>
            </p:custDataLst>
          </p:nvPr>
        </p:nvSpPr>
        <p:spPr>
          <a:xfrm>
            <a:off x="1283468" y="574199"/>
            <a:ext cx="4733557" cy="169277"/>
          </a:xfrm>
        </p:spPr>
        <p:txBody>
          <a:bodyPr/>
          <a:lstStyle/>
          <a:p>
            <a:r>
              <a:rPr lang="en-US" dirty="0"/>
              <a:t>Gustavo Carneiro Da Costa. x22104020</a:t>
            </a:r>
          </a:p>
        </p:txBody>
      </p:sp>
      <p:pic>
        <p:nvPicPr>
          <p:cNvPr id="11" name="Picture Placeholder 10" descr="A robotic arm with wires&#10;&#10;AI-generated content may be incorrect.">
            <a:extLst>
              <a:ext uri="{FF2B5EF4-FFF2-40B4-BE49-F238E27FC236}">
                <a16:creationId xmlns:a16="http://schemas.microsoft.com/office/drawing/2014/main" id="{7AEF85C5-D7E0-FC8F-7781-E3F03ABEC01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4509" r="145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92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68DD-EC9B-D3AA-DF4F-0F7B3B10349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FBE45-B076-F244-FD95-01D2F642BAF5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/>
              <a:t>Cyber-Zero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AC8C3-BD89-5251-803F-CFE4599C1FB0}"/>
              </a:ext>
            </a:extLst>
          </p:cNvPr>
          <p:cNvSpPr>
            <a:spLocks noGrp="1"/>
          </p:cNvSpPr>
          <p:nvPr>
            <p:ph type="body" idx="2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Autonomous robotic system designed to play chess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74FEF-4363-F80A-94A7-6309FD5642ED}"/>
              </a:ext>
            </a:extLst>
          </p:cNvPr>
          <p:cNvSpPr>
            <a:spLocks noGrp="1"/>
          </p:cNvSpPr>
          <p:nvPr>
            <p:ph type="body" idx="2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Combines artificial intelligence with robotic control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21A283-F78B-F45C-B72F-3BB60202387A}"/>
              </a:ext>
            </a:extLst>
          </p:cNvPr>
          <p:cNvSpPr>
            <a:spLocks noGrp="1"/>
          </p:cNvSpPr>
          <p:nvPr>
            <p:ph type="body" idx="28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Human player interacts via Raspberry Pi touchscreen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ED027E-40C6-34CB-DA5B-5EB7FD8708E8}"/>
              </a:ext>
            </a:extLst>
          </p:cNvPr>
          <p:cNvSpPr>
            <a:spLocks noGrp="1"/>
          </p:cNvSpPr>
          <p:nvPr>
            <p:ph type="body" idx="29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/>
              <a:t>Robotic arm executes all chess moves physically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C4770-0ED1-5060-E2EE-7E839654C454}"/>
              </a:ext>
            </a:extLst>
          </p:cNvPr>
          <p:cNvSpPr>
            <a:spLocks noGrp="1"/>
          </p:cNvSpPr>
          <p:nvPr>
            <p:ph type="body" idx="3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GB"/>
              <a:t>System architecture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1B0684-9255-4A0C-0AA7-46760701ED7C}"/>
              </a:ext>
            </a:extLst>
          </p:cNvPr>
          <p:cNvSpPr>
            <a:spLocks noGrp="1"/>
          </p:cNvSpPr>
          <p:nvPr>
            <p:ph type="body" idx="3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GB"/>
              <a:t>Why simulation at midpoint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8199E9-658A-1215-5AB4-FB0DAACAB202}"/>
              </a:ext>
            </a:extLst>
          </p:cNvPr>
          <p:cNvSpPr>
            <a:spLocks noGrp="1"/>
          </p:cNvSpPr>
          <p:nvPr>
            <p:ph type="body" idx="32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GB"/>
              <a:t>ROS2 &amp; Gazebo simulation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1A9C91-61AA-7E31-69AB-907D156636D0}"/>
              </a:ext>
            </a:extLst>
          </p:cNvPr>
          <p:cNvSpPr>
            <a:spLocks noGrp="1"/>
          </p:cNvSpPr>
          <p:nvPr>
            <p:ph type="body" idx="33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GB"/>
              <a:t>Midpoint progress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324742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35ED-6F70-DC08-5327-2AA6DF60FC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4ADB1-8DF3-7674-61EB-87F072D7B9A3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/>
              <a:t>Cyber-Zero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B0726-CE50-B3E4-7957-010F3DDABBD9}"/>
              </a:ext>
            </a:extLst>
          </p:cNvPr>
          <p:cNvSpPr>
            <a:spLocks noGrp="1"/>
          </p:cNvSpPr>
          <p:nvPr>
            <p:ph type="body" idx="2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7AEFC-E544-86BB-8B10-39F1A93E6D91}"/>
              </a:ext>
            </a:extLst>
          </p:cNvPr>
          <p:cNvSpPr>
            <a:spLocks noGrp="1"/>
          </p:cNvSpPr>
          <p:nvPr>
            <p:ph type="body" idx="2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• Autonomous robotic system designed to play chess
• Combines artificial intelligence with robotic control
• Human player interacts via Raspberry Pi touchscreen
• Robotic arm executes all chess moves physically</a:t>
            </a:r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BBCBED8-7970-B432-3A08-43F5F5E378D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/>
          <a:srcRect l="8587" r="85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037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F6F8-F6C3-1F34-7644-3A00B77E330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BE3B3-0E8B-FA8C-23CF-86BA70FAA368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/>
              <a:t>Cyber-Zero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67E7D-05A7-EFAA-14A8-359F699AFE1F}"/>
              </a:ext>
            </a:extLst>
          </p:cNvPr>
          <p:cNvSpPr>
            <a:spLocks noGrp="1"/>
          </p:cNvSpPr>
          <p:nvPr>
            <p:ph type="body" idx="2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/>
              <a:t>Architecture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B5862-58F3-CB49-E157-57C54ADF29E9}"/>
              </a:ext>
            </a:extLst>
          </p:cNvPr>
          <p:cNvSpPr>
            <a:spLocks noGrp="1"/>
          </p:cNvSpPr>
          <p:nvPr>
            <p:ph type="body" idx="2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GB"/>
              <a:t>• Distributed system architecture
• Desktop PC runs AI chess engine (CNN + MCTS)
• Raspberry Pi runs UI and ROS2 control nodes
• Arduino handles low-level motor actuation
• Components communicate over the internet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D4EEE13-7590-EAF1-B49E-39A976A0B77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/>
          <a:srcRect l="13946" r="139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891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A145A9-36DB-AB4B-89FF-093A1D880C65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Cyber-Zero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BC42C-9638-357D-881D-56BCD27295D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/>
              <a:t>Simulation Rationale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F29BA-E069-44D7-D5C0-36E72C35B0CA}"/>
              </a:ext>
            </a:extLst>
          </p:cNvPr>
          <p:cNvSpPr>
            <a:spLocks noGrp="1"/>
          </p:cNvSpPr>
          <p:nvPr>
            <p:ph type="body" idx="2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/>
              <a:t>Simulation Rationale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ACB97-91DB-9745-F3FB-DD4FF4654C32}"/>
              </a:ext>
            </a:extLst>
          </p:cNvPr>
          <p:cNvSpPr>
            <a:spLocks noGrp="1"/>
          </p:cNvSpPr>
          <p:nvPr>
            <p:ph type="body" idx="2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/>
              <a:t>• Physical hardware introduces safety and debugging risks
• Simulation enables safe and repeatable testing
• Validates motion planning and collision avoidance
• Testing and prototyping in simulation is done faster</a:t>
            </a:r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814132-F49C-F105-16FD-8291284E5ED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/>
          <a:srcRect t="36961" b="369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52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DA3C-EC0F-05DB-1BAB-C3B81FF7CF9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ROS2 &amp; Gazebo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58F3F-5F00-5926-656C-4B2F63F94E11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/>
              <a:t>Cyber-Zero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2079-FB44-C9A9-56AE-7B1806C22CB9}"/>
              </a:ext>
            </a:extLst>
          </p:cNvPr>
          <p:cNvSpPr>
            <a:spLocks noGrp="1"/>
          </p:cNvSpPr>
          <p:nvPr>
            <p:ph type="body" idx="2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/>
              <a:t>ROS2 &amp; Gazebo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6663E-25DE-5FCF-171F-FE67217F1AD4}"/>
              </a:ext>
            </a:extLst>
          </p:cNvPr>
          <p:cNvSpPr>
            <a:spLocks noGrp="1"/>
          </p:cNvSpPr>
          <p:nvPr>
            <p:ph type="body" idx="2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• ROS2 manages robotic motion and coordination
• Gazebo simulates robotic arm and chessboard
• Inverse kinematics used for joint movement
• Collision-free trajectories enforced</a:t>
            </a:r>
            <a:endParaRPr lang="en-GB"/>
          </a:p>
        </p:txBody>
      </p:sp>
      <p:pic>
        <p:nvPicPr>
          <p:cNvPr id="12" name="Picture Placeholder 11" descr="Blue abstract design with square in middle and lines">
            <a:extLst>
              <a:ext uri="{FF2B5EF4-FFF2-40B4-BE49-F238E27FC236}">
                <a16:creationId xmlns:a16="http://schemas.microsoft.com/office/drawing/2014/main" id="{CE41CA38-DD01-176A-F71D-0DACA3C6ED0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52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565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9D48-06A7-2FFA-54CD-9D06B3A8967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Progress &amp;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4C104-BF5D-9DD9-0782-76EC580CB7A9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/>
              <a:t>Cyber-Zero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6B769-BDF4-AA5E-CC0B-8E5031929A12}"/>
              </a:ext>
            </a:extLst>
          </p:cNvPr>
          <p:cNvSpPr>
            <a:spLocks noGrp="1"/>
          </p:cNvSpPr>
          <p:nvPr>
            <p:ph type="body" idx="2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/>
              <a:t>Progress &amp; 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F34CC-8681-5316-5973-3E07DE0F5CE1}"/>
              </a:ext>
            </a:extLst>
          </p:cNvPr>
          <p:cNvSpPr>
            <a:spLocks noGrp="1"/>
          </p:cNvSpPr>
          <p:nvPr>
            <p:ph type="body" idx="2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/>
              <a:t>• System requirements and use cases completed
• ROS2 simulation environment operational
• Pick-and-place chess move executed in simulation
• Confirms feasibility of robotic execution
• Integrate AI move calculation with simulation
• Transition from simulation to physical robotic arm
• Improve UI elements for better user experience
• Complete full system integration</a:t>
            </a:r>
            <a:endParaRPr lang="en-GB" dirty="0"/>
          </a:p>
        </p:txBody>
      </p:sp>
      <p:pic>
        <p:nvPicPr>
          <p:cNvPr id="10" name="Picture Placeholder 9" descr="Engineer programming robot in robotics research facility">
            <a:extLst>
              <a:ext uri="{FF2B5EF4-FFF2-40B4-BE49-F238E27FC236}">
                <a16:creationId xmlns:a16="http://schemas.microsoft.com/office/drawing/2014/main" id="{DBDAD244-DD4D-4B7E-218D-3A0904FE3DA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9" r="139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34248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namedateplaceholder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3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25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8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5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3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25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9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5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25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7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8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35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5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3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25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8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35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5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3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25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7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35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42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2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5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3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25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0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8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35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42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4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7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namedateplaceholder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5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9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5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0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0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4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7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5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8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7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8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36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прямоугольник:скругленныеуглы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прямоугольник:скругленныеуглы1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прямоугольник:скругленныеуглы1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прямоугольник:скругленныеуглы1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прямоугольник:скругленныеуглы1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прямоугольник:скругленныеуглы1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прямоугольник:скругленныеуглы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прямоугольник:скругленныеуглы1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36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1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прямоугольник:скругленныеуглы1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прямоугольник:скругленныеуглы1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namedateplaceholder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box5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able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9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4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able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9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8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8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3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8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3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4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0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3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0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3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0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4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3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0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3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3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5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9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8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9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9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3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5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8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9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0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2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9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1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3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5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8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9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0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41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2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7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9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9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3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5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8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9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0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2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7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9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6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2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6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35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3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5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9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8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9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91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3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5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51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81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91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01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21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41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9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31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5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81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91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0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2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7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91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6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91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31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51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81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91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0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21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71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9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6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2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6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351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71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11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41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71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рисунок80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рисунок851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рисунок901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рисунок951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1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81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11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41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41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71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рисунок801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рисунок851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рисунок901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рисунок951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521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1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21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1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21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1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4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21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1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01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1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51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01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2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1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3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2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91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1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51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91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91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21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31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51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171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01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1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2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91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4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3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21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3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4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2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4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1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2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3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3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5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7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61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4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491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5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6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description7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ontentplaceholder151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71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281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01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2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oval11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51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прямоугольник:скругленныеуглы11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91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1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1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1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2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3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351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31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1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1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2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3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351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11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icture1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161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41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61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43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21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7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8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roundedrectangle5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13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oup25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eoul">
  <a:themeElements>
    <a:clrScheme name="Seoul Violet">
      <a:dk1>
        <a:srgbClr val="001322"/>
      </a:dk1>
      <a:lt1>
        <a:srgbClr val="FFFFFF"/>
      </a:lt1>
      <a:dk2>
        <a:srgbClr val="001322"/>
      </a:dk2>
      <a:lt2>
        <a:srgbClr val="FFFFFF"/>
      </a:lt2>
      <a:accent1>
        <a:srgbClr val="0070C0"/>
      </a:accent1>
      <a:accent2>
        <a:srgbClr val="005DA2"/>
      </a:accent2>
      <a:accent3>
        <a:srgbClr val="00518E"/>
      </a:accent3>
      <a:accent4>
        <a:srgbClr val="003B68"/>
      </a:accent4>
      <a:accent5>
        <a:srgbClr val="002060"/>
      </a:accent5>
      <a:accent6>
        <a:srgbClr val="001D34"/>
      </a:accent6>
      <a:hlink>
        <a:srgbClr val="FFFFFF"/>
      </a:hlink>
      <a:folHlink>
        <a:srgbClr val="BFBFBF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EE12FF-C367-4723-A757-5527097579CB}">
  <we:reference id="wa200005566" version="3.0.0.3" store="en-US" storeType="OMEX"/>
  <we:alternateReferences>
    <we:reference id="WA200005566" version="3.0.0.3" store="WA200005566" storeType="OMEX"/>
  </we:alternateReferences>
  <we:properties>
    <we:property name="theme" value="{&quot;name&quot;:&quot;Blue&quot;,&quot;color&quot;:&quot;#0070C0&quot;,&quot;colorPalette&quot;:[&quot;001322&quot;,&quot;FFFFFF&quot;,&quot;001322&quot;,&quot;FFFFFF&quot;,&quot;0070C0&quot;,&quot;005DA2&quot;,&quot;00518E&quot;,&quot;003B68&quot;,&quot;002060&quot;,&quot;001D34&quot;,&quot;FFFFFF&quot;,&quot;BFBFBF&quot;],&quot;previewImages&quot;:[&quot;https://cpp.appsdowonders.com/assets/SlideTitle-seoul-blue.webp&quot;,&quot;https://cpp.appsdowonders.com/assets/SlideAgenda-seoul-blue.webp&quot;,&quot;https://cpp.appsdowonders.com/assets/SlideTextbox1V1-seoul-blue.webp&quot;,&quot;https://cpp.appsdowonders.com/assets/SlideTextbox3V1-seoul-blue.webp&quot;,&quot;https://cpp.appsdowonders.com/assets/SlideTable-seoul-blue.webp&quot;,&quot;https://cpp.appsdowonders.com/assets/SlideTimelineV6-seoul-blue.webp&quot;],&quot;isDefault&quot;:false,&quot;previewAnimation&quot;:&quot;https://cpp.appsdowonders.com/assets/seoul-blue-preview.gif&quot;,&quot;index&quot;:2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284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Century Gothic</vt:lpstr>
      <vt:lpstr>Courier New</vt:lpstr>
      <vt:lpstr>Segoe UI</vt:lpstr>
      <vt:lpstr>Office Theme</vt:lpstr>
      <vt:lpstr>Seoul</vt:lpstr>
      <vt:lpstr>Cyber-Zero</vt:lpstr>
      <vt:lpstr>Agenda</vt:lpstr>
      <vt:lpstr>Overview</vt:lpstr>
      <vt:lpstr>Architecture</vt:lpstr>
      <vt:lpstr>Simulation Rationale</vt:lpstr>
      <vt:lpstr>ROS2 &amp; Gazebo</vt:lpstr>
      <vt:lpstr>Progress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Gustavo Carneiro Da Costa</dc:creator>
  <cp:lastModifiedBy>Gustavo Carneiro Da Costa</cp:lastModifiedBy>
  <cp:revision>2</cp:revision>
  <dcterms:created xsi:type="dcterms:W3CDTF">2025-12-12T20:05:49Z</dcterms:created>
  <dcterms:modified xsi:type="dcterms:W3CDTF">2025-12-12T20:29:24Z</dcterms:modified>
</cp:coreProperties>
</file>